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8" r:id="rId5"/>
  </p:sldMasterIdLst>
  <p:notesMasterIdLst>
    <p:notesMasterId r:id="rId30"/>
  </p:notesMasterIdLst>
  <p:handoutMasterIdLst>
    <p:handoutMasterId r:id="rId31"/>
  </p:handoutMasterIdLst>
  <p:sldIdLst>
    <p:sldId id="692" r:id="rId6"/>
    <p:sldId id="437" r:id="rId7"/>
    <p:sldId id="436" r:id="rId8"/>
    <p:sldId id="693" r:id="rId9"/>
    <p:sldId id="694" r:id="rId10"/>
    <p:sldId id="697" r:id="rId11"/>
    <p:sldId id="265" r:id="rId12"/>
    <p:sldId id="270" r:id="rId13"/>
    <p:sldId id="267" r:id="rId14"/>
    <p:sldId id="268" r:id="rId15"/>
    <p:sldId id="271" r:id="rId16"/>
    <p:sldId id="331" r:id="rId17"/>
    <p:sldId id="332" r:id="rId18"/>
    <p:sldId id="406" r:id="rId19"/>
    <p:sldId id="416" r:id="rId20"/>
    <p:sldId id="279" r:id="rId21"/>
    <p:sldId id="695" r:id="rId22"/>
    <p:sldId id="696" r:id="rId23"/>
    <p:sldId id="282" r:id="rId24"/>
    <p:sldId id="410" r:id="rId25"/>
    <p:sldId id="286" r:id="rId26"/>
    <p:sldId id="698" r:id="rId27"/>
    <p:sldId id="699" r:id="rId28"/>
    <p:sldId id="301" r:id="rId29"/>
  </p:sldIdLst>
  <p:sldSz cx="20104100" cy="11563350"/>
  <p:notesSz cx="9144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9C2"/>
    <a:srgbClr val="DFD1A6"/>
    <a:srgbClr val="F3E6B7"/>
    <a:srgbClr val="7D6D63"/>
    <a:srgbClr val="EA7600"/>
    <a:srgbClr val="686157"/>
    <a:srgbClr val="FFFEFC"/>
    <a:srgbClr val="41B6E6"/>
    <a:srgbClr val="BFB800"/>
    <a:srgbClr val="5DB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A6B67-9D9E-4A6C-AA03-FDB0BED7341E}" v="2" dt="2022-08-31T17:07:39.90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22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as Ortega Hernandez" userId="0ce2f5cf-7b14-4edf-9963-5fbee4d39977" providerId="ADAL" clId="{17BA6B67-9D9E-4A6C-AA03-FDB0BED7341E}"/>
    <pc:docChg chg="custSel modSld">
      <pc:chgData name="Elias Ortega Hernandez" userId="0ce2f5cf-7b14-4edf-9963-5fbee4d39977" providerId="ADAL" clId="{17BA6B67-9D9E-4A6C-AA03-FDB0BED7341E}" dt="2022-08-31T17:40:01.805" v="57" actId="20577"/>
      <pc:docMkLst>
        <pc:docMk/>
      </pc:docMkLst>
      <pc:sldChg chg="modSp mod">
        <pc:chgData name="Elias Ortega Hernandez" userId="0ce2f5cf-7b14-4edf-9963-5fbee4d39977" providerId="ADAL" clId="{17BA6B67-9D9E-4A6C-AA03-FDB0BED7341E}" dt="2022-08-31T17:19:44.549" v="35" actId="20577"/>
        <pc:sldMkLst>
          <pc:docMk/>
          <pc:sldMk cId="1405815120" sldId="270"/>
        </pc:sldMkLst>
        <pc:spChg chg="mod">
          <ac:chgData name="Elias Ortega Hernandez" userId="0ce2f5cf-7b14-4edf-9963-5fbee4d39977" providerId="ADAL" clId="{17BA6B67-9D9E-4A6C-AA03-FDB0BED7341E}" dt="2022-08-31T17:19:44.549" v="35" actId="20577"/>
          <ac:spMkLst>
            <pc:docMk/>
            <pc:sldMk cId="1405815120" sldId="270"/>
            <ac:spMk id="23" creationId="{FED8F131-D277-EF43-8D3C-34D3BBBA1E32}"/>
          </ac:spMkLst>
        </pc:spChg>
      </pc:sldChg>
      <pc:sldChg chg="modSp mod">
        <pc:chgData name="Elias Ortega Hernandez" userId="0ce2f5cf-7b14-4edf-9963-5fbee4d39977" providerId="ADAL" clId="{17BA6B67-9D9E-4A6C-AA03-FDB0BED7341E}" dt="2022-08-31T17:08:13.630" v="15" actId="33524"/>
        <pc:sldMkLst>
          <pc:docMk/>
          <pc:sldMk cId="1946507789" sldId="279"/>
        </pc:sldMkLst>
        <pc:spChg chg="mod">
          <ac:chgData name="Elias Ortega Hernandez" userId="0ce2f5cf-7b14-4edf-9963-5fbee4d39977" providerId="ADAL" clId="{17BA6B67-9D9E-4A6C-AA03-FDB0BED7341E}" dt="2022-08-31T17:08:13.630" v="15" actId="33524"/>
          <ac:spMkLst>
            <pc:docMk/>
            <pc:sldMk cId="1946507789" sldId="279"/>
            <ac:spMk id="7" creationId="{CE115F00-2240-434D-99C2-712E8579CC45}"/>
          </ac:spMkLst>
        </pc:spChg>
        <pc:graphicFrameChg chg="mod">
          <ac:chgData name="Elias Ortega Hernandez" userId="0ce2f5cf-7b14-4edf-9963-5fbee4d39977" providerId="ADAL" clId="{17BA6B67-9D9E-4A6C-AA03-FDB0BED7341E}" dt="2022-08-31T17:07:39.905" v="6"/>
          <ac:graphicFrameMkLst>
            <pc:docMk/>
            <pc:sldMk cId="1946507789" sldId="279"/>
            <ac:graphicFrameMk id="12" creationId="{42A2C2DF-D315-42E7-A5E3-8176E3BE9033}"/>
          </ac:graphicFrameMkLst>
        </pc:graphicFrameChg>
      </pc:sldChg>
      <pc:sldChg chg="modSp mod">
        <pc:chgData name="Elias Ortega Hernandez" userId="0ce2f5cf-7b14-4edf-9963-5fbee4d39977" providerId="ADAL" clId="{17BA6B67-9D9E-4A6C-AA03-FDB0BED7341E}" dt="2022-08-31T17:22:02.550" v="47" actId="20577"/>
        <pc:sldMkLst>
          <pc:docMk/>
          <pc:sldMk cId="1547476983" sldId="406"/>
        </pc:sldMkLst>
        <pc:spChg chg="mod">
          <ac:chgData name="Elias Ortega Hernandez" userId="0ce2f5cf-7b14-4edf-9963-5fbee4d39977" providerId="ADAL" clId="{17BA6B67-9D9E-4A6C-AA03-FDB0BED7341E}" dt="2022-08-31T17:22:02.550" v="47" actId="20577"/>
          <ac:spMkLst>
            <pc:docMk/>
            <pc:sldMk cId="1547476983" sldId="406"/>
            <ac:spMk id="17" creationId="{1D67E05B-764E-4AA8-AF8F-C8C91711B4AA}"/>
          </ac:spMkLst>
        </pc:spChg>
      </pc:sldChg>
      <pc:sldChg chg="addSp delSp modSp mod">
        <pc:chgData name="Elias Ortega Hernandez" userId="0ce2f5cf-7b14-4edf-9963-5fbee4d39977" providerId="ADAL" clId="{17BA6B67-9D9E-4A6C-AA03-FDB0BED7341E}" dt="2022-08-31T16:50:11.963" v="5" actId="1076"/>
        <pc:sldMkLst>
          <pc:docMk/>
          <pc:sldMk cId="3584424623" sldId="410"/>
        </pc:sldMkLst>
        <pc:picChg chg="add mod ord">
          <ac:chgData name="Elias Ortega Hernandez" userId="0ce2f5cf-7b14-4edf-9963-5fbee4d39977" providerId="ADAL" clId="{17BA6B67-9D9E-4A6C-AA03-FDB0BED7341E}" dt="2022-08-31T16:50:11.963" v="5" actId="1076"/>
          <ac:picMkLst>
            <pc:docMk/>
            <pc:sldMk cId="3584424623" sldId="410"/>
            <ac:picMk id="2" creationId="{77BF9672-87CC-E5D5-D770-5918D097B4C4}"/>
          </ac:picMkLst>
        </pc:picChg>
        <pc:picChg chg="del">
          <ac:chgData name="Elias Ortega Hernandez" userId="0ce2f5cf-7b14-4edf-9963-5fbee4d39977" providerId="ADAL" clId="{17BA6B67-9D9E-4A6C-AA03-FDB0BED7341E}" dt="2022-08-31T16:49:58.774" v="0" actId="478"/>
          <ac:picMkLst>
            <pc:docMk/>
            <pc:sldMk cId="3584424623" sldId="410"/>
            <ac:picMk id="22" creationId="{9C72A334-4F2F-407F-95D1-3499A6C21855}"/>
          </ac:picMkLst>
        </pc:picChg>
      </pc:sldChg>
      <pc:sldChg chg="modSp mod">
        <pc:chgData name="Elias Ortega Hernandez" userId="0ce2f5cf-7b14-4edf-9963-5fbee4d39977" providerId="ADAL" clId="{17BA6B67-9D9E-4A6C-AA03-FDB0BED7341E}" dt="2022-08-31T17:40:01.805" v="57" actId="20577"/>
        <pc:sldMkLst>
          <pc:docMk/>
          <pc:sldMk cId="2206811525" sldId="437"/>
        </pc:sldMkLst>
        <pc:spChg chg="mod">
          <ac:chgData name="Elias Ortega Hernandez" userId="0ce2f5cf-7b14-4edf-9963-5fbee4d39977" providerId="ADAL" clId="{17BA6B67-9D9E-4A6C-AA03-FDB0BED7341E}" dt="2022-08-31T17:40:01.805" v="57" actId="20577"/>
          <ac:spMkLst>
            <pc:docMk/>
            <pc:sldMk cId="2206811525" sldId="437"/>
            <ac:spMk id="43" creationId="{0F6EA36D-FF16-4E92-88E4-03C945A5CB7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arauco.sharepoint.com/sites/InvestorRelations/Documentos%20compartidos/Presentacion%20Corporativa/2022/Soporte%20Presentaci&#243;n%20Corporativa%20V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Hoja1!$G$21</c:f>
              <c:strCache>
                <c:ptCount val="1"/>
                <c:pt idx="0">
                  <c:v>Europe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D9-4D57-9DC5-4BB83CA4F9E0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D9-4D57-9DC5-4BB83CA4F9E0}"/>
              </c:ext>
            </c:extLst>
          </c:dPt>
          <c:val>
            <c:numRef>
              <c:f>Hoja1!$H$21:$I$21</c:f>
              <c:numCache>
                <c:formatCode>0%</c:formatCode>
                <c:ptCount val="2"/>
                <c:pt idx="0">
                  <c:v>8.0906114860465353E-2</c:v>
                </c:pt>
                <c:pt idx="1">
                  <c:v>0.91909388513953461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D9-4D57-9DC5-4BB83CA4F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185479004596788"/>
          <c:y val="0.20064019195924795"/>
          <c:w val="0.51099226368255757"/>
          <c:h val="0.74257034356058527"/>
        </c:manualLayout>
      </c:layout>
      <c:doughnutChart>
        <c:varyColors val="1"/>
        <c:ser>
          <c:idx val="0"/>
          <c:order val="0"/>
          <c:dPt>
            <c:idx val="0"/>
            <c:bubble3D val="0"/>
            <c:explosion val="3"/>
            <c:spPr>
              <a:solidFill>
                <a:schemeClr val="accent4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D5-43DE-BB74-F6969EC898C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D5-43DE-BB74-F6969EC898C6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D5-43DE-BB74-F6969EC898C6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D5-43DE-BB74-F6969EC898C6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8D5-43DE-BB74-F6969EC898C6}"/>
              </c:ext>
            </c:extLst>
          </c:dPt>
          <c:dPt>
            <c:idx val="5"/>
            <c:bubble3D val="0"/>
            <c:spPr>
              <a:solidFill>
                <a:srgbClr val="5DBAA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8D5-43DE-BB74-F6969EC898C6}"/>
              </c:ext>
            </c:extLst>
          </c:dPt>
          <c:dLbls>
            <c:dLbl>
              <c:idx val="0"/>
              <c:layout>
                <c:manualLayout>
                  <c:x val="0.14368223667631747"/>
                  <c:y val="-3.767229958427992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D5-43DE-BB74-F6969EC898C6}"/>
                </c:ext>
              </c:extLst>
            </c:dLbl>
            <c:dLbl>
              <c:idx val="1"/>
              <c:layout>
                <c:manualLayout>
                  <c:x val="-0.15113891665021795"/>
                  <c:y val="5.74174005920736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D5-43DE-BB74-F6969EC898C6}"/>
                </c:ext>
              </c:extLst>
            </c:dLbl>
            <c:dLbl>
              <c:idx val="2"/>
              <c:layout>
                <c:manualLayout>
                  <c:x val="-0.1680963426041869"/>
                  <c:y val="-2.72319141361074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46018710851329"/>
                      <c:h val="0.169343986371405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8D5-43DE-BB74-F6969EC898C6}"/>
                </c:ext>
              </c:extLst>
            </c:dLbl>
            <c:dLbl>
              <c:idx val="3"/>
              <c:layout>
                <c:manualLayout>
                  <c:x val="-0.14857642245279079"/>
                  <c:y val="-0.111625061304653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35372105182161"/>
                      <c:h val="0.22823597285494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8D5-43DE-BB74-F6969EC898C6}"/>
                </c:ext>
              </c:extLst>
            </c:dLbl>
            <c:dLbl>
              <c:idx val="4"/>
              <c:layout>
                <c:manualLayout>
                  <c:x val="-7.2587845549523453E-2"/>
                  <c:y val="-0.1699141166188188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139E6D-3D7C-4F28-9DD4-1816B785486D}" type="CATEGORYNAME">
                      <a:rPr lang="en-US" sz="1200"/>
                      <a:pPr algn="ctr">
                        <a:defRPr sz="1200"/>
                      </a:pPr>
                      <a:t>[CATEGORY NAME]</a:t>
                    </a:fld>
                    <a:r>
                      <a:rPr lang="en-US" sz="1200" baseline="0"/>
                      <a:t> </a:t>
                    </a:r>
                  </a:p>
                  <a:p>
                    <a:pPr algn="ctr">
                      <a:defRPr sz="1200"/>
                    </a:pPr>
                    <a:fld id="{D3621906-59A0-496C-9907-4605DE7E84D5}" type="PERCENTAGE">
                      <a:rPr lang="en-US" sz="1200" baseline="0"/>
                      <a:pPr algn="ctr">
                        <a:defRPr sz="1200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33855319863346"/>
                      <c:h val="0.196039119563961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8D5-43DE-BB74-F6969EC898C6}"/>
                </c:ext>
              </c:extLst>
            </c:dLbl>
            <c:dLbl>
              <c:idx val="5"/>
              <c:layout>
                <c:manualLayout>
                  <c:x val="2.471681493946996E-2"/>
                  <c:y val="-0.1876615205366342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8D5-43DE-BB74-F6969EC898C6}"/>
                </c:ext>
              </c:extLst>
            </c:dLbl>
            <c:dLbl>
              <c:idx val="6"/>
              <c:layout>
                <c:manualLayout>
                  <c:x val="0.34984590116419495"/>
                  <c:y val="-4.719763134784915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8D5-43DE-BB74-F6969EC898C6}"/>
                </c:ext>
              </c:extLst>
            </c:dLbl>
            <c:dLbl>
              <c:idx val="7"/>
              <c:layout>
                <c:manualLayout>
                  <c:x val="9.815950920245399E-2"/>
                  <c:y val="-8.967549956091339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8D5-43DE-BB74-F6969EC898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'Main Products'!$Z$6:$Z$11</c:f>
              <c:strCache>
                <c:ptCount val="6"/>
                <c:pt idx="0">
                  <c:v>USA and Canada</c:v>
                </c:pt>
                <c:pt idx="1">
                  <c:v>Brazil</c:v>
                </c:pt>
                <c:pt idx="2">
                  <c:v>Mexico</c:v>
                </c:pt>
                <c:pt idx="3">
                  <c:v>Argentina</c:v>
                </c:pt>
                <c:pt idx="4">
                  <c:v>Chile</c:v>
                </c:pt>
                <c:pt idx="5">
                  <c:v>Others**</c:v>
                </c:pt>
              </c:strCache>
            </c:strRef>
          </c:cat>
          <c:val>
            <c:numRef>
              <c:f>'Main Products'!$AA$6:$AA$11</c:f>
              <c:numCache>
                <c:formatCode>_-* #,##0\ _€_-;\-* #,##0\ _€_-;_-* "-"??\ _€_-;_-@_-</c:formatCode>
                <c:ptCount val="6"/>
                <c:pt idx="0">
                  <c:v>2890642.5654043946</c:v>
                </c:pt>
                <c:pt idx="1">
                  <c:v>1472781.2023225867</c:v>
                </c:pt>
                <c:pt idx="2">
                  <c:v>565117.34851534048</c:v>
                </c:pt>
                <c:pt idx="3">
                  <c:v>452352.52500000939</c:v>
                </c:pt>
                <c:pt idx="4">
                  <c:v>326838.54596787621</c:v>
                </c:pt>
                <c:pt idx="5" formatCode="_(* #,##0.00_);_(* \(#,##0.00\);_(* &quot;-&quot;??_);_(@_)">
                  <c:v>204762.20778181497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8D5-43DE-BB74-F6969EC898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229251232634622"/>
          <c:y val="0.16450411832534592"/>
          <c:w val="0.40287467191601051"/>
          <c:h val="0.671457786526684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A9-4690-BD07-A89EDE46BEF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A9-4690-BD07-A89EDE46BEF9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A9-4690-BD07-A89EDE46BEF9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A9-4690-BD07-A89EDE46BEF9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A9-4690-BD07-A89EDE46BEF9}"/>
              </c:ext>
            </c:extLst>
          </c:dPt>
          <c:dLbls>
            <c:dLbl>
              <c:idx val="0"/>
              <c:layout>
                <c:manualLayout>
                  <c:x val="0.13311639224133218"/>
                  <c:y val="1.82402674967149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A9-4690-BD07-A89EDE46BEF9}"/>
                </c:ext>
              </c:extLst>
            </c:dLbl>
            <c:dLbl>
              <c:idx val="1"/>
              <c:layout>
                <c:manualLayout>
                  <c:x val="0.19444444444444434"/>
                  <c:y val="0.107353787673092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4306649168854"/>
                      <c:h val="0.185149425287356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1A9-4690-BD07-A89EDE46BEF9}"/>
                </c:ext>
              </c:extLst>
            </c:dLbl>
            <c:dLbl>
              <c:idx val="2"/>
              <c:layout>
                <c:manualLayout>
                  <c:x val="-0.11388888888888889"/>
                  <c:y val="8.735632183908045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A9-4690-BD07-A89EDE46BEF9}"/>
                </c:ext>
              </c:extLst>
            </c:dLbl>
            <c:dLbl>
              <c:idx val="3"/>
              <c:layout>
                <c:manualLayout>
                  <c:x val="-0.12222222222222222"/>
                  <c:y val="-8.681328627025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998622047244097"/>
                      <c:h val="0.309315232147705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1A9-4690-BD07-A89EDE46BEF9}"/>
                </c:ext>
              </c:extLst>
            </c:dLbl>
            <c:dLbl>
              <c:idx val="4"/>
              <c:layout>
                <c:manualLayout>
                  <c:x val="3.4981696673547437E-3"/>
                  <c:y val="-0.1582105680842163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1A9-4690-BD07-A89EDE46BE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'Main Products'!$AI$22:$AI$26</c:f>
              <c:strCache>
                <c:ptCount val="5"/>
                <c:pt idx="0">
                  <c:v>Kiln-dried lumber</c:v>
                </c:pt>
                <c:pt idx="1">
                  <c:v>Sawn Timber</c:v>
                </c:pt>
                <c:pt idx="2">
                  <c:v>Plywood</c:v>
                </c:pt>
                <c:pt idx="3">
                  <c:v>Rem. Wood products</c:v>
                </c:pt>
                <c:pt idx="4">
                  <c:v>Others*</c:v>
                </c:pt>
              </c:strCache>
            </c:strRef>
          </c:cat>
          <c:val>
            <c:numRef>
              <c:f>'Main Products'!$AK$22:$AK$26</c:f>
              <c:numCache>
                <c:formatCode>0%</c:formatCode>
                <c:ptCount val="5"/>
                <c:pt idx="0">
                  <c:v>0.3148715381528851</c:v>
                </c:pt>
                <c:pt idx="1">
                  <c:v>0.30435745920409596</c:v>
                </c:pt>
                <c:pt idx="2">
                  <c:v>0.19785885251605942</c:v>
                </c:pt>
                <c:pt idx="3">
                  <c:v>0.1681563038476041</c:v>
                </c:pt>
                <c:pt idx="4">
                  <c:v>1.4755846279355471E-2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1A9-4690-BD07-A89EDE46BE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5694444444444442"/>
          <c:y val="0.17092913484119124"/>
          <c:w val="0.44141960705515465"/>
          <c:h val="0.5834588013387842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6B-464F-85CE-0C1CF9A214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6B-464F-85CE-0C1CF9A214A0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6B-464F-85CE-0C1CF9A214A0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6B-464F-85CE-0C1CF9A214A0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06B-464F-85CE-0C1CF9A214A0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06B-464F-85CE-0C1CF9A214A0}"/>
              </c:ext>
            </c:extLst>
          </c:dPt>
          <c:dLbls>
            <c:dLbl>
              <c:idx val="0"/>
              <c:layout>
                <c:manualLayout>
                  <c:x val="0.14328066560587535"/>
                  <c:y val="-7.26389333166891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6B-464F-85CE-0C1CF9A214A0}"/>
                </c:ext>
              </c:extLst>
            </c:dLbl>
            <c:dLbl>
              <c:idx val="1"/>
              <c:layout>
                <c:manualLayout>
                  <c:x val="0.14559344879503677"/>
                  <c:y val="0.148770814729746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021014196663123"/>
                      <c:h val="0.200934770759362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06B-464F-85CE-0C1CF9A214A0}"/>
                </c:ext>
              </c:extLst>
            </c:dLbl>
            <c:dLbl>
              <c:idx val="2"/>
              <c:layout>
                <c:manualLayout>
                  <c:x val="-0.12565118774850273"/>
                  <c:y val="7.375149212392616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6B-464F-85CE-0C1CF9A214A0}"/>
                </c:ext>
              </c:extLst>
            </c:dLbl>
            <c:dLbl>
              <c:idx val="3"/>
              <c:layout>
                <c:manualLayout>
                  <c:x val="-0.12606321084864394"/>
                  <c:y val="-6.43761426373427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06B-464F-85CE-0C1CF9A214A0}"/>
                </c:ext>
              </c:extLst>
            </c:dLbl>
            <c:dLbl>
              <c:idx val="4"/>
              <c:layout>
                <c:manualLayout>
                  <c:x val="-4.1770128000143604E-2"/>
                  <c:y val="-0.152862342302981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accent6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77777777777775"/>
                      <c:h val="0.211264367816091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06B-464F-85CE-0C1CF9A214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accent6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'Main Products'!$AQ$24:$AQ$28</c:f>
              <c:strCache>
                <c:ptCount val="5"/>
                <c:pt idx="0">
                  <c:v>North America</c:v>
                </c:pt>
                <c:pt idx="1">
                  <c:v>Asia and Oceania</c:v>
                </c:pt>
                <c:pt idx="2">
                  <c:v>Chile</c:v>
                </c:pt>
                <c:pt idx="3">
                  <c:v>EMEA</c:v>
                </c:pt>
                <c:pt idx="4">
                  <c:v>Rest of Latam</c:v>
                </c:pt>
              </c:strCache>
            </c:strRef>
          </c:cat>
          <c:val>
            <c:numRef>
              <c:f>'Main Products'!$AS$24:$AS$28</c:f>
              <c:numCache>
                <c:formatCode>0%</c:formatCode>
                <c:ptCount val="5"/>
                <c:pt idx="0">
                  <c:v>0.33167048504746771</c:v>
                </c:pt>
                <c:pt idx="1">
                  <c:v>0.31349482833182324</c:v>
                </c:pt>
                <c:pt idx="2">
                  <c:v>0.16188294971513514</c:v>
                </c:pt>
                <c:pt idx="3">
                  <c:v>0.11549518641811558</c:v>
                </c:pt>
                <c:pt idx="4">
                  <c:v>7.7456550487458281E-2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06B-464F-85CE-0C1CF9A214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Hoja1!$G$23</c:f>
              <c:strCache>
                <c:ptCount val="1"/>
                <c:pt idx="0">
                  <c:v>Others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BA-49A4-AB7D-1C91096842E7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BA-49A4-AB7D-1C91096842E7}"/>
              </c:ext>
            </c:extLst>
          </c:dPt>
          <c:val>
            <c:numRef>
              <c:f>Hoja1!$H$23:$I$23</c:f>
              <c:numCache>
                <c:formatCode>0%</c:formatCode>
                <c:ptCount val="2"/>
                <c:pt idx="0">
                  <c:v>4.1192003173451092E-2</c:v>
                </c:pt>
                <c:pt idx="1">
                  <c:v>0.95880799682654894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BA-49A4-AB7D-1C9109684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32-49FF-A33A-9787A3C392E4}"/>
              </c:ext>
            </c:extLst>
          </c:dPt>
          <c:dPt>
            <c:idx val="8"/>
            <c:invertIfNegative val="0"/>
            <c:bubble3D val="0"/>
            <c:spPr>
              <a:pattFill prst="wdUpDiag">
                <a:fgClr>
                  <a:schemeClr val="accent1"/>
                </a:fgClr>
                <a:bgClr>
                  <a:schemeClr val="tx2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32-49FF-A33A-9787A3C392E4}"/>
              </c:ext>
            </c:extLst>
          </c:dPt>
          <c:cat>
            <c:strRef>
              <c:f>Pulp!$U$413:$U$422</c:f>
              <c:strCache>
                <c:ptCount val="10"/>
                <c:pt idx="0">
                  <c:v>Georgia Pacific</c:v>
                </c:pt>
                <c:pt idx="1">
                  <c:v>Stora Enso </c:v>
                </c:pt>
                <c:pt idx="2">
                  <c:v>UPM-Kymmene</c:v>
                </c:pt>
                <c:pt idx="3">
                  <c:v>APRIL (incl. Bracell)</c:v>
                </c:pt>
                <c:pt idx="4">
                  <c:v>Metsa Group</c:v>
                </c:pt>
                <c:pt idx="5">
                  <c:v>APP</c:v>
                </c:pt>
                <c:pt idx="6">
                  <c:v>IP (exc. Ilim)</c:v>
                </c:pt>
                <c:pt idx="7">
                  <c:v>CMPC</c:v>
                </c:pt>
                <c:pt idx="8">
                  <c:v>ARAUCO</c:v>
                </c:pt>
                <c:pt idx="9">
                  <c:v>Suzano</c:v>
                </c:pt>
              </c:strCache>
            </c:strRef>
          </c:cat>
          <c:val>
            <c:numRef>
              <c:f>Pulp!$V$413:$V$422</c:f>
              <c:numCache>
                <c:formatCode>General</c:formatCode>
                <c:ptCount val="10"/>
                <c:pt idx="0">
                  <c:v>2440</c:v>
                </c:pt>
                <c:pt idx="1">
                  <c:v>2660</c:v>
                </c:pt>
                <c:pt idx="2">
                  <c:v>2810</c:v>
                </c:pt>
                <c:pt idx="3">
                  <c:v>2905</c:v>
                </c:pt>
                <c:pt idx="4">
                  <c:v>2955</c:v>
                </c:pt>
                <c:pt idx="5">
                  <c:v>3000</c:v>
                </c:pt>
                <c:pt idx="6">
                  <c:v>3415</c:v>
                </c:pt>
                <c:pt idx="7">
                  <c:v>3865</c:v>
                </c:pt>
                <c:pt idx="8">
                  <c:v>5235</c:v>
                </c:pt>
                <c:pt idx="9">
                  <c:v>10880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32-49FF-A33A-9787A3C392E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Pulp!$U$413:$U$422</c:f>
              <c:strCache>
                <c:ptCount val="10"/>
                <c:pt idx="0">
                  <c:v>Georgia Pacific</c:v>
                </c:pt>
                <c:pt idx="1">
                  <c:v>Stora Enso </c:v>
                </c:pt>
                <c:pt idx="2">
                  <c:v>UPM-Kymmene</c:v>
                </c:pt>
                <c:pt idx="3">
                  <c:v>APRIL (incl. Bracell)</c:v>
                </c:pt>
                <c:pt idx="4">
                  <c:v>Metsa Group</c:v>
                </c:pt>
                <c:pt idx="5">
                  <c:v>APP</c:v>
                </c:pt>
                <c:pt idx="6">
                  <c:v>IP (exc. Ilim)</c:v>
                </c:pt>
                <c:pt idx="7">
                  <c:v>CMPC</c:v>
                </c:pt>
                <c:pt idx="8">
                  <c:v>ARAUCO</c:v>
                </c:pt>
                <c:pt idx="9">
                  <c:v>Suzano</c:v>
                </c:pt>
              </c:strCache>
            </c:strRef>
          </c:cat>
          <c:val>
            <c:numRef>
              <c:f>Pulp!$W$413:$W$421</c:f>
              <c:numCache>
                <c:formatCode>General</c:formatCode>
                <c:ptCount val="9"/>
                <c:pt idx="8">
                  <c:v>3965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32-49FF-A33A-9787A3C39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1018526111"/>
        <c:axId val="1228196879"/>
      </c:barChart>
      <c:catAx>
        <c:axId val="10185261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8196879"/>
        <c:crosses val="autoZero"/>
        <c:auto val="1"/>
        <c:lblAlgn val="ctr"/>
        <c:lblOffset val="100"/>
        <c:noMultiLvlLbl val="0"/>
      </c:catAx>
      <c:valAx>
        <c:axId val="1228196879"/>
        <c:scaling>
          <c:orientation val="minMax"/>
          <c:max val="1100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26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666582124024058"/>
          <c:y val="5.7610578572380375E-2"/>
          <c:w val="0.75229227611982108"/>
          <c:h val="0.85681332981772718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7E-4FFB-B6E4-0D03AFAB01EB}"/>
              </c:ext>
            </c:extLst>
          </c:dPt>
          <c:cat>
            <c:strRef>
              <c:f>Panels!$B$106:$B$115</c:f>
              <c:strCache>
                <c:ptCount val="10"/>
                <c:pt idx="0">
                  <c:v>Georgia Pacific</c:v>
                </c:pt>
                <c:pt idx="1">
                  <c:v>Duratex</c:v>
                </c:pt>
                <c:pt idx="2">
                  <c:v>Pfleiderer</c:v>
                </c:pt>
                <c:pt idx="3">
                  <c:v>Louisiana Pacific</c:v>
                </c:pt>
                <c:pt idx="4">
                  <c:v>Swiss Krono</c:v>
                </c:pt>
                <c:pt idx="5">
                  <c:v>Kastamonu</c:v>
                </c:pt>
                <c:pt idx="6">
                  <c:v>West Fraser</c:v>
                </c:pt>
                <c:pt idx="7">
                  <c:v>Egger</c:v>
                </c:pt>
                <c:pt idx="8">
                  <c:v>ARAUCO (*)</c:v>
                </c:pt>
                <c:pt idx="9">
                  <c:v>Kronospan</c:v>
                </c:pt>
              </c:strCache>
            </c:strRef>
          </c:cat>
          <c:val>
            <c:numRef>
              <c:f>Panels!$C$106:$C$115</c:f>
              <c:numCache>
                <c:formatCode>_-* #,##0\ _€_-;\-* #,##0\ _€_-;_-* "-"??\ _€_-;_-@_-</c:formatCode>
                <c:ptCount val="10"/>
                <c:pt idx="0">
                  <c:v>3451</c:v>
                </c:pt>
                <c:pt idx="1">
                  <c:v>3895</c:v>
                </c:pt>
                <c:pt idx="2">
                  <c:v>4150</c:v>
                </c:pt>
                <c:pt idx="3">
                  <c:v>4923</c:v>
                </c:pt>
                <c:pt idx="4">
                  <c:v>5773</c:v>
                </c:pt>
                <c:pt idx="5">
                  <c:v>7060</c:v>
                </c:pt>
                <c:pt idx="6">
                  <c:v>7147</c:v>
                </c:pt>
                <c:pt idx="7">
                  <c:v>7931</c:v>
                </c:pt>
                <c:pt idx="8">
                  <c:v>9087</c:v>
                </c:pt>
                <c:pt idx="9">
                  <c:v>21323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7E-4FFB-B6E4-0D03AFAB01EB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Panels!$B$106:$B$115</c:f>
              <c:strCache>
                <c:ptCount val="10"/>
                <c:pt idx="0">
                  <c:v>Georgia Pacific</c:v>
                </c:pt>
                <c:pt idx="1">
                  <c:v>Duratex</c:v>
                </c:pt>
                <c:pt idx="2">
                  <c:v>Pfleiderer</c:v>
                </c:pt>
                <c:pt idx="3">
                  <c:v>Louisiana Pacific</c:v>
                </c:pt>
                <c:pt idx="4">
                  <c:v>Swiss Krono</c:v>
                </c:pt>
                <c:pt idx="5">
                  <c:v>Kastamonu</c:v>
                </c:pt>
                <c:pt idx="6">
                  <c:v>West Fraser</c:v>
                </c:pt>
                <c:pt idx="7">
                  <c:v>Egger</c:v>
                </c:pt>
                <c:pt idx="8">
                  <c:v>ARAUCO (*)</c:v>
                </c:pt>
                <c:pt idx="9">
                  <c:v>Kronospan</c:v>
                </c:pt>
              </c:strCache>
            </c:strRef>
          </c:cat>
          <c:val>
            <c:numRef>
              <c:f>Panels!$D$106:$D$115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3-307E-4FFB-B6E4-0D03AFAB01EB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07E-4FFB-B6E4-0D03AFAB01EB}"/>
              </c:ext>
            </c:extLst>
          </c:dPt>
          <c:cat>
            <c:strRef>
              <c:f>Panels!$B$106:$B$115</c:f>
              <c:strCache>
                <c:ptCount val="10"/>
                <c:pt idx="0">
                  <c:v>Georgia Pacific</c:v>
                </c:pt>
                <c:pt idx="1">
                  <c:v>Duratex</c:v>
                </c:pt>
                <c:pt idx="2">
                  <c:v>Pfleiderer</c:v>
                </c:pt>
                <c:pt idx="3">
                  <c:v>Louisiana Pacific</c:v>
                </c:pt>
                <c:pt idx="4">
                  <c:v>Swiss Krono</c:v>
                </c:pt>
                <c:pt idx="5">
                  <c:v>Kastamonu</c:v>
                </c:pt>
                <c:pt idx="6">
                  <c:v>West Fraser</c:v>
                </c:pt>
                <c:pt idx="7">
                  <c:v>Egger</c:v>
                </c:pt>
                <c:pt idx="8">
                  <c:v>ARAUCO (*)</c:v>
                </c:pt>
                <c:pt idx="9">
                  <c:v>Kronospan</c:v>
                </c:pt>
              </c:strCache>
            </c:strRef>
          </c:cat>
          <c:val>
            <c:numRef>
              <c:f>Panels!$E$106:$E$115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5-307E-4FFB-B6E4-0D03AFAB0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1911365567"/>
        <c:axId val="239465391"/>
      </c:barChart>
      <c:catAx>
        <c:axId val="191136556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465391"/>
        <c:crosses val="autoZero"/>
        <c:auto val="1"/>
        <c:lblAlgn val="ctr"/>
        <c:lblOffset val="100"/>
        <c:noMultiLvlLbl val="0"/>
      </c:catAx>
      <c:valAx>
        <c:axId val="239465391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365567"/>
        <c:crosses val="autoZero"/>
        <c:crossBetween val="between"/>
        <c:majorUnit val="3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697806605769813"/>
          <c:y val="0.23095378499305599"/>
          <c:w val="0.41560824046721251"/>
          <c:h val="0.6558559383882023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80-4F05-B1E8-DD4A6B838DB4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880-4F05-B1E8-DD4A6B838DB4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880-4F05-B1E8-DD4A6B838DB4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880-4F05-B1E8-DD4A6B838DB4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880-4F05-B1E8-DD4A6B838DB4}"/>
              </c:ext>
            </c:extLst>
          </c:dPt>
          <c:dLbls>
            <c:dLbl>
              <c:idx val="0"/>
              <c:layout>
                <c:manualLayout>
                  <c:x val="0.14538807686684799"/>
                  <c:y val="-5.2893542966009045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281344910890516"/>
                      <c:h val="0.149548671392787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880-4F05-B1E8-DD4A6B838DB4}"/>
                </c:ext>
              </c:extLst>
            </c:dLbl>
            <c:dLbl>
              <c:idx val="1"/>
              <c:layout>
                <c:manualLayout>
                  <c:x val="-7.1975995106765306E-2"/>
                  <c:y val="0.160679765839964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884215355168349"/>
                      <c:h val="0.185273349072755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880-4F05-B1E8-DD4A6B838DB4}"/>
                </c:ext>
              </c:extLst>
            </c:dLbl>
            <c:dLbl>
              <c:idx val="2"/>
              <c:layout>
                <c:manualLayout>
                  <c:x val="-0.1648863007440266"/>
                  <c:y val="3.83807349196132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5777342300777187E-2"/>
                      <c:h val="0.131915853459504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880-4F05-B1E8-DD4A6B838DB4}"/>
                </c:ext>
              </c:extLst>
            </c:dLbl>
            <c:dLbl>
              <c:idx val="3"/>
              <c:layout>
                <c:manualLayout>
                  <c:x val="-0.1372585535740376"/>
                  <c:y val="-6.03935265733211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845304275732066"/>
                      <c:h val="0.171023701819592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880-4F05-B1E8-DD4A6B838DB4}"/>
                </c:ext>
              </c:extLst>
            </c:dLbl>
            <c:dLbl>
              <c:idx val="4"/>
              <c:layout>
                <c:manualLayout>
                  <c:x val="-8.2896483898023426E-2"/>
                  <c:y val="-0.135987884693796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1147371285729242E-2"/>
                      <c:h val="0.131915923427956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880-4F05-B1E8-DD4A6B838D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Celulosa!$H$115:$H$119</c:f>
              <c:strCache>
                <c:ptCount val="5"/>
                <c:pt idx="0">
                  <c:v>EKP</c:v>
                </c:pt>
                <c:pt idx="1">
                  <c:v>BSKP</c:v>
                </c:pt>
                <c:pt idx="2">
                  <c:v>UKP</c:v>
                </c:pt>
                <c:pt idx="3">
                  <c:v>Fluff</c:v>
                </c:pt>
                <c:pt idx="4">
                  <c:v>DP</c:v>
                </c:pt>
              </c:strCache>
            </c:strRef>
          </c:cat>
          <c:val>
            <c:numRef>
              <c:f>Celulosa!$J$115:$J$119</c:f>
              <c:numCache>
                <c:formatCode>0%</c:formatCode>
                <c:ptCount val="5"/>
                <c:pt idx="0">
                  <c:v>0.53788316946211678</c:v>
                </c:pt>
                <c:pt idx="1">
                  <c:v>0.19857335646809332</c:v>
                </c:pt>
                <c:pt idx="2">
                  <c:v>9.928667823404666E-2</c:v>
                </c:pt>
                <c:pt idx="3">
                  <c:v>6.7476383265856948E-2</c:v>
                </c:pt>
                <c:pt idx="4">
                  <c:v>9.6780412569886259E-2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880-4F05-B1E8-DD4A6B838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47243863831681"/>
          <c:y val="2.4901093327043843E-2"/>
          <c:w val="0.64557683246835518"/>
          <c:h val="0.8915459177950432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697806605769813"/>
          <c:y val="0.23095378499305599"/>
          <c:w val="0.41560824046721251"/>
          <c:h val="0.6558559383882023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E8-42B0-8D36-AD0405336B97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E8-42B0-8D36-AD0405336B97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E8-42B0-8D36-AD0405336B97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E8-42B0-8D36-AD0405336B97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1E8-42B0-8D36-AD0405336B97}"/>
              </c:ext>
            </c:extLst>
          </c:dPt>
          <c:dLbls>
            <c:dLbl>
              <c:idx val="0"/>
              <c:layout>
                <c:manualLayout>
                  <c:x val="0.13319743892249067"/>
                  <c:y val="-5.0275316966742797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281344910890516"/>
                      <c:h val="0.149548671392787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1E8-42B0-8D36-AD0405336B97}"/>
                </c:ext>
              </c:extLst>
            </c:dLbl>
            <c:dLbl>
              <c:idx val="1"/>
              <c:layout>
                <c:manualLayout>
                  <c:x val="-2.844829121215383E-2"/>
                  <c:y val="0.136385926717434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205601896129951"/>
                      <c:h val="0.117250410324471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1E8-42B0-8D36-AD0405336B97}"/>
                </c:ext>
              </c:extLst>
            </c:dLbl>
            <c:dLbl>
              <c:idx val="2"/>
              <c:layout>
                <c:manualLayout>
                  <c:x val="-0.1648863007440266"/>
                  <c:y val="3.83807349196132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5777342300777187E-2"/>
                      <c:h val="0.131915853459504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1E8-42B0-8D36-AD0405336B97}"/>
                </c:ext>
              </c:extLst>
            </c:dLbl>
            <c:dLbl>
              <c:idx val="3"/>
              <c:layout>
                <c:manualLayout>
                  <c:x val="-0.1372585535740376"/>
                  <c:y val="-6.03935265733211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845304275732066"/>
                      <c:h val="0.171023701819592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1E8-42B0-8D36-AD0405336B97}"/>
                </c:ext>
              </c:extLst>
            </c:dLbl>
            <c:dLbl>
              <c:idx val="4"/>
              <c:layout>
                <c:manualLayout>
                  <c:x val="-8.2896436493585843E-2"/>
                  <c:y val="-0.175227734878371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1147371285729242E-2"/>
                      <c:h val="0.131915923427956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1E8-42B0-8D36-AD0405336B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Celulosa!$H$107:$H$111</c:f>
              <c:strCache>
                <c:ptCount val="5"/>
                <c:pt idx="0">
                  <c:v>EKP</c:v>
                </c:pt>
                <c:pt idx="1">
                  <c:v>BSKP</c:v>
                </c:pt>
                <c:pt idx="2">
                  <c:v>UKP</c:v>
                </c:pt>
                <c:pt idx="3">
                  <c:v>Fluff</c:v>
                </c:pt>
                <c:pt idx="4">
                  <c:v>DP</c:v>
                </c:pt>
              </c:strCache>
            </c:strRef>
          </c:cat>
          <c:val>
            <c:numRef>
              <c:f>Celulosa!$J$107:$J$111</c:f>
              <c:numCache>
                <c:formatCode>0%</c:formatCode>
                <c:ptCount val="5"/>
                <c:pt idx="0">
                  <c:v>0.33912324234904878</c:v>
                </c:pt>
                <c:pt idx="1">
                  <c:v>0.28398125172318722</c:v>
                </c:pt>
                <c:pt idx="2">
                  <c:v>0.14199062586159361</c:v>
                </c:pt>
                <c:pt idx="3">
                  <c:v>9.6498483595257784E-2</c:v>
                </c:pt>
                <c:pt idx="4">
                  <c:v>0.1384063964709126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E8-42B0-8D36-AD0405336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81-403F-B780-E717FC517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81-403F-B780-E717FC517E21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81-403F-B780-E717FC517E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81-403F-B780-E717FC517E21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981-403F-B780-E717FC517E21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rgbClr val="40404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981-403F-B780-E717FC517E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Pulp!$B$469:$B$473</c:f>
              <c:strCache>
                <c:ptCount val="5"/>
                <c:pt idx="0">
                  <c:v>Tissue</c:v>
                </c:pt>
                <c:pt idx="1">
                  <c:v>P&amp;W</c:v>
                </c:pt>
                <c:pt idx="2">
                  <c:v>Specialty</c:v>
                </c:pt>
                <c:pt idx="3">
                  <c:v>Fluff</c:v>
                </c:pt>
                <c:pt idx="4">
                  <c:v>Packaging</c:v>
                </c:pt>
              </c:strCache>
            </c:strRef>
          </c:cat>
          <c:val>
            <c:numRef>
              <c:f>Pulp!$C$469:$C$473</c:f>
              <c:numCache>
                <c:formatCode>0%</c:formatCode>
                <c:ptCount val="5"/>
                <c:pt idx="0">
                  <c:v>0.42</c:v>
                </c:pt>
                <c:pt idx="1">
                  <c:v>0.22</c:v>
                </c:pt>
                <c:pt idx="2">
                  <c:v>0.16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81-403F-B780-E717FC517E2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05067412928842"/>
          <c:y val="0.18552923109711009"/>
          <c:w val="0.6018990238801416"/>
          <c:h val="0.7461122615471979"/>
        </c:manualLayout>
      </c:layout>
      <c:doughnut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69-4D26-A289-70249E70EDB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69-4D26-A289-70249E70EDB1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69-4D26-A289-70249E70EDB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69-4D26-A289-70249E70EDB1}"/>
              </c:ext>
            </c:extLst>
          </c:dPt>
          <c:dLbls>
            <c:dLbl>
              <c:idx val="0"/>
              <c:layout>
                <c:manualLayout>
                  <c:x val="0.15921431289778676"/>
                  <c:y val="-2.118629935584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69-4D26-A289-70249E70EDB1}"/>
                </c:ext>
              </c:extLst>
            </c:dLbl>
            <c:dLbl>
              <c:idx val="1"/>
              <c:layout>
                <c:manualLayout>
                  <c:x val="-0.12760636654919488"/>
                  <c:y val="0.169897549425056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69-4D26-A289-70249E70EDB1}"/>
                </c:ext>
              </c:extLst>
            </c:dLbl>
            <c:dLbl>
              <c:idx val="2"/>
              <c:layout>
                <c:manualLayout>
                  <c:x val="2.1267727758199146E-2"/>
                  <c:y val="1.7575608561212708E-2"/>
                </c:manualLayout>
              </c:layout>
              <c:tx>
                <c:rich>
                  <a:bodyPr/>
                  <a:lstStyle/>
                  <a:p>
                    <a:fld id="{8EBF69DA-C6AC-4493-90C1-FCE3E686A2F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0,4%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67774647677669"/>
                      <c:h val="0.160582476887613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569-4D26-A289-70249E70EDB1}"/>
                </c:ext>
              </c:extLst>
            </c:dLbl>
            <c:dLbl>
              <c:idx val="3"/>
              <c:layout>
                <c:manualLayout>
                  <c:x val="-8.7433619756100284E-2"/>
                  <c:y val="-0.15818047705091437"/>
                </c:manualLayout>
              </c:layout>
              <c:tx>
                <c:rich>
                  <a:bodyPr/>
                  <a:lstStyle/>
                  <a:p>
                    <a:fld id="{5811D1DD-E53F-4C90-A9C0-5C32AA07843F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DC69F7C3-0BF3-419C-B08A-F2BC7688A012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193623775198445"/>
                      <c:h val="0.23208614170184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569-4D26-A289-70249E70ED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'Main Products'!$R$6:$R$9</c:f>
              <c:strCache>
                <c:ptCount val="4"/>
                <c:pt idx="0">
                  <c:v>MDF</c:v>
                </c:pt>
                <c:pt idx="1">
                  <c:v>PBO</c:v>
                </c:pt>
                <c:pt idx="3">
                  <c:v>Others*</c:v>
                </c:pt>
              </c:strCache>
            </c:strRef>
          </c:cat>
          <c:val>
            <c:numRef>
              <c:f>'Main Products'!$S$6:$S$9</c:f>
              <c:numCache>
                <c:formatCode>_-* #,##0\ _€_-;\-* #,##0\ _€_-;_-* "-"??\ _€_-;_-@_-</c:formatCode>
                <c:ptCount val="4"/>
                <c:pt idx="0">
                  <c:v>3004704.7409341871</c:v>
                </c:pt>
                <c:pt idx="1">
                  <c:v>2757190.2500578561</c:v>
                </c:pt>
                <c:pt idx="3">
                  <c:v>150599.40400000021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69-4D26-A289-70249E70ED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7630C86-1DAA-8745-85F4-A62A0C35DA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593" cy="343653"/>
          </a:xfrm>
          <a:prstGeom prst="rect">
            <a:avLst/>
          </a:prstGeom>
        </p:spPr>
        <p:txBody>
          <a:bodyPr vert="horz" lIns="46202" tIns="23101" rIns="46202" bIns="23101" rtlCol="0"/>
          <a:lstStyle>
            <a:lvl1pPr algn="l">
              <a:defRPr sz="6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4A9499E-6415-E346-8AEE-EA37FD60E2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241" y="0"/>
            <a:ext cx="3962593" cy="343653"/>
          </a:xfrm>
          <a:prstGeom prst="rect">
            <a:avLst/>
          </a:prstGeom>
        </p:spPr>
        <p:txBody>
          <a:bodyPr vert="horz" lIns="46202" tIns="23101" rIns="46202" bIns="23101" rtlCol="0"/>
          <a:lstStyle>
            <a:lvl1pPr algn="r">
              <a:defRPr sz="600"/>
            </a:lvl1pPr>
          </a:lstStyle>
          <a:p>
            <a:fld id="{90F40F29-6F86-C545-8F1F-1008211F2DC6}" type="datetimeFigureOut">
              <a:rPr lang="es-CL" smtClean="0"/>
              <a:t>31-08-2022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4427D7-AAA3-614B-98FE-9CDB053800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4347"/>
            <a:ext cx="3962593" cy="343653"/>
          </a:xfrm>
          <a:prstGeom prst="rect">
            <a:avLst/>
          </a:prstGeom>
        </p:spPr>
        <p:txBody>
          <a:bodyPr vert="horz" lIns="46202" tIns="23101" rIns="46202" bIns="23101" rtlCol="0" anchor="b"/>
          <a:lstStyle>
            <a:lvl1pPr algn="l">
              <a:defRPr sz="6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A38213-861D-3F47-8EF7-08F7D069AC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241" y="6514347"/>
            <a:ext cx="3962593" cy="343653"/>
          </a:xfrm>
          <a:prstGeom prst="rect">
            <a:avLst/>
          </a:prstGeom>
        </p:spPr>
        <p:txBody>
          <a:bodyPr vert="horz" lIns="46202" tIns="23101" rIns="46202" bIns="23101" rtlCol="0" anchor="b"/>
          <a:lstStyle>
            <a:lvl1pPr algn="r">
              <a:defRPr sz="600"/>
            </a:lvl1pPr>
          </a:lstStyle>
          <a:p>
            <a:fld id="{A44AFFBB-4D05-3043-8DF1-381E9A1C442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2902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5T12:53:27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593" cy="343653"/>
          </a:xfrm>
          <a:prstGeom prst="rect">
            <a:avLst/>
          </a:prstGeom>
        </p:spPr>
        <p:txBody>
          <a:bodyPr vert="horz" lIns="46202" tIns="23101" rIns="46202" bIns="23101" rtlCol="0"/>
          <a:lstStyle>
            <a:lvl1pPr algn="l">
              <a:defRPr sz="6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79241" y="0"/>
            <a:ext cx="3962593" cy="343653"/>
          </a:xfrm>
          <a:prstGeom prst="rect">
            <a:avLst/>
          </a:prstGeom>
        </p:spPr>
        <p:txBody>
          <a:bodyPr vert="horz" lIns="46202" tIns="23101" rIns="46202" bIns="23101" rtlCol="0"/>
          <a:lstStyle>
            <a:lvl1pPr algn="r">
              <a:defRPr sz="600"/>
            </a:lvl1pPr>
          </a:lstStyle>
          <a:p>
            <a:fld id="{FAB89346-64E1-AE41-89BA-1DE59DF2A2D9}" type="datetimeFigureOut">
              <a:rPr lang="es-CL" smtClean="0"/>
              <a:t>31-08-2022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857250"/>
            <a:ext cx="40227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6202" tIns="23101" rIns="46202" bIns="23101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112" y="3300014"/>
            <a:ext cx="7315777" cy="2701208"/>
          </a:xfrm>
          <a:prstGeom prst="rect">
            <a:avLst/>
          </a:prstGeom>
        </p:spPr>
        <p:txBody>
          <a:bodyPr vert="horz" lIns="46202" tIns="23101" rIns="46202" bIns="23101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4347"/>
            <a:ext cx="3962593" cy="343653"/>
          </a:xfrm>
          <a:prstGeom prst="rect">
            <a:avLst/>
          </a:prstGeom>
        </p:spPr>
        <p:txBody>
          <a:bodyPr vert="horz" lIns="46202" tIns="23101" rIns="46202" bIns="23101" rtlCol="0" anchor="b"/>
          <a:lstStyle>
            <a:lvl1pPr algn="l">
              <a:defRPr sz="6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79241" y="6514347"/>
            <a:ext cx="3962593" cy="343653"/>
          </a:xfrm>
          <a:prstGeom prst="rect">
            <a:avLst/>
          </a:prstGeom>
        </p:spPr>
        <p:txBody>
          <a:bodyPr vert="horz" lIns="46202" tIns="23101" rIns="46202" bIns="23101" rtlCol="0" anchor="b"/>
          <a:lstStyle>
            <a:lvl1pPr algn="r">
              <a:defRPr sz="600"/>
            </a:lvl1pPr>
          </a:lstStyle>
          <a:p>
            <a:fld id="{2D2E3ADC-DE73-8E44-888F-D05A9CF8A8C3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502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0671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/>
          </p:nvPr>
        </p:nvSpPr>
        <p:spPr>
          <a:xfrm>
            <a:off x="482600" y="681038"/>
            <a:ext cx="5930900" cy="34115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907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/>
          </p:nvPr>
        </p:nvSpPr>
        <p:spPr>
          <a:xfrm>
            <a:off x="482600" y="681038"/>
            <a:ext cx="5930900" cy="34115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967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9075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Agregar</a:t>
            </a:r>
            <a:r>
              <a:rPr lang="en-US"/>
              <a:t> Mexico e production y sales volume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2399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Listo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4095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/>
              <a:t>Listo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0193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/>
              <a:t>Lista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8743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2103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Agregar</a:t>
            </a:r>
            <a:r>
              <a:rPr lang="en-US"/>
              <a:t> Mexico e production y sales volume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2762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5681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900"/>
              <a:t>Lista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3422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973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E3ADC-DE73-8E44-888F-D05A9CF8A8C3}" type="slidenum">
              <a:rPr kumimoji="0" lang="es-CL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973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5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E3ADC-DE73-8E44-888F-D05A9CF8A8C3}" type="slidenum">
              <a:rPr kumimoji="0" lang="es-C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23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Sales amount is from </a:t>
            </a:r>
            <a:r>
              <a:rPr lang="en-US" err="1"/>
              <a:t>ingresos</a:t>
            </a:r>
            <a:r>
              <a:rPr lang="en-US"/>
              <a:t> Ing. </a:t>
            </a:r>
            <a:r>
              <a:rPr lang="en-US" err="1"/>
              <a:t>Ordinarios</a:t>
            </a:r>
            <a:r>
              <a:rPr lang="en-US"/>
              <a:t> since it does not include energy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6299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679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Listo</a:t>
            </a:r>
            <a:r>
              <a:rPr lang="en-US"/>
              <a:t> (</a:t>
            </a:r>
            <a:r>
              <a:rPr lang="en-US" err="1"/>
              <a:t>marcelo</a:t>
            </a:r>
            <a:r>
              <a:rPr lang="en-US"/>
              <a:t>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E3ADC-DE73-8E44-888F-D05A9CF8A8C3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1038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Listo</a:t>
            </a:r>
            <a:r>
              <a:rPr lang="en-US"/>
              <a:t> (</a:t>
            </a:r>
            <a:r>
              <a:rPr lang="en-US" err="1"/>
              <a:t>marcelo</a:t>
            </a:r>
            <a:r>
              <a:rPr lang="en-US"/>
              <a:t>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E3ADC-DE73-8E44-888F-D05A9CF8A8C3}" type="slidenum">
              <a:rPr kumimoji="0" lang="es-CL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L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02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08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CBEDD6F-4DD9-3D44-981B-9727F52CCE05}"/>
              </a:ext>
            </a:extLst>
          </p:cNvPr>
          <p:cNvSpPr/>
          <p:nvPr userDrawn="1"/>
        </p:nvSpPr>
        <p:spPr>
          <a:xfrm>
            <a:off x="0" y="-159172"/>
            <a:ext cx="20267563" cy="12369449"/>
          </a:xfrm>
          <a:prstGeom prst="rect">
            <a:avLst/>
          </a:prstGeom>
          <a:solidFill>
            <a:srgbClr val="686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CE8BE1-7D02-DF44-A304-74DFA6A7D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92650" y="-317797"/>
            <a:ext cx="13119478" cy="1311947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D808AE-0263-464D-8CC8-0307C8DDF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0" y="10734675"/>
            <a:ext cx="1602211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0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17D6292-61DF-7841-B367-C009D8B73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1" y="10887075"/>
            <a:ext cx="1634569" cy="379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BF80C3-4971-0D4B-84D7-C00599CD9B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1" y="10949449"/>
            <a:ext cx="1602211" cy="2567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796193-F9BA-F34A-9047-AF71B76AF8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0" y="10734675"/>
            <a:ext cx="1602211" cy="2567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2D53579-1CF1-3944-8D33-B27D54F5BCDC}"/>
              </a:ext>
            </a:extLst>
          </p:cNvPr>
          <p:cNvSpPr/>
          <p:nvPr userDrawn="1"/>
        </p:nvSpPr>
        <p:spPr>
          <a:xfrm>
            <a:off x="0" y="-159172"/>
            <a:ext cx="20267563" cy="12369449"/>
          </a:xfrm>
          <a:prstGeom prst="rect">
            <a:avLst/>
          </a:prstGeom>
          <a:solidFill>
            <a:srgbClr val="686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9BFCCFE-33C7-DD4D-A6FF-B1C35115153B}"/>
              </a:ext>
            </a:extLst>
          </p:cNvPr>
          <p:cNvSpPr/>
          <p:nvPr userDrawn="1"/>
        </p:nvSpPr>
        <p:spPr>
          <a:xfrm>
            <a:off x="-2444750" y="-923925"/>
            <a:ext cx="12563292" cy="13868400"/>
          </a:xfrm>
          <a:prstGeom prst="rect">
            <a:avLst/>
          </a:prstGeom>
          <a:solidFill>
            <a:srgbClr val="DFD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986D828-B091-314E-9944-DD3DF9007D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07271" y="-317797"/>
            <a:ext cx="13172527" cy="131725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EB327-3DFC-C248-AD53-7FCF15EAB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1" y="10949449"/>
            <a:ext cx="1602211" cy="2567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9BEAD4-B528-F049-B263-F9B197193E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0" y="10734675"/>
            <a:ext cx="1602211" cy="2567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86D828-B091-314E-9944-DD3DF9007D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07271" y="-317797"/>
            <a:ext cx="13172527" cy="1317252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3C9FCEA-238E-464F-A000-43BAB7CC0A97}"/>
              </a:ext>
            </a:extLst>
          </p:cNvPr>
          <p:cNvSpPr/>
          <p:nvPr userDrawn="1"/>
        </p:nvSpPr>
        <p:spPr>
          <a:xfrm>
            <a:off x="-2249590" y="-723829"/>
            <a:ext cx="23469600" cy="13868400"/>
          </a:xfrm>
          <a:prstGeom prst="rect">
            <a:avLst/>
          </a:prstGeom>
          <a:solidFill>
            <a:srgbClr val="DFD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0F9DA7-3541-2047-A8FE-7FBD5022F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4871" y="-165397"/>
            <a:ext cx="13172527" cy="131725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7F70BC-378B-AB4A-9C5D-289757F48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64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86D828-B091-314E-9944-DD3DF9007D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07271" y="-317797"/>
            <a:ext cx="13172527" cy="1317252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3C9FCEA-238E-464F-A000-43BAB7CC0A97}"/>
              </a:ext>
            </a:extLst>
          </p:cNvPr>
          <p:cNvSpPr/>
          <p:nvPr userDrawn="1"/>
        </p:nvSpPr>
        <p:spPr>
          <a:xfrm>
            <a:off x="-2249590" y="-723829"/>
            <a:ext cx="23469600" cy="13868400"/>
          </a:xfrm>
          <a:prstGeom prst="rect">
            <a:avLst/>
          </a:prstGeom>
          <a:solidFill>
            <a:srgbClr val="DFD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0F9DA7-3541-2047-A8FE-7FBD5022F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4871" y="-165397"/>
            <a:ext cx="13172527" cy="131725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7F70BC-378B-AB4A-9C5D-289757F48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1" y="10949449"/>
            <a:ext cx="1602211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97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8540-B04E-4502-AF1A-8385D312D9BD}" type="datetimeFigureOut">
              <a:rPr lang="hu-HU" smtClean="0"/>
              <a:t>2022. 08. 31.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1BA18-7ADC-4193-9BBC-4E3EBC1D76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3025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093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9140880-B8DA-5E45-BEB4-79CEC5735E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2" y="10949450"/>
            <a:ext cx="1602210" cy="256749"/>
          </a:xfrm>
          <a:prstGeom prst="rect">
            <a:avLst/>
          </a:prstGeom>
        </p:spPr>
      </p:pic>
      <p:sp>
        <p:nvSpPr>
          <p:cNvPr id="14" name="bk object 16">
            <a:extLst>
              <a:ext uri="{FF2B5EF4-FFF2-40B4-BE49-F238E27FC236}">
                <a16:creationId xmlns:a16="http://schemas.microsoft.com/office/drawing/2014/main" id="{65134203-A3AB-B64E-9CEE-8D5D0C4E24CF}"/>
              </a:ext>
            </a:extLst>
          </p:cNvPr>
          <p:cNvSpPr/>
          <p:nvPr userDrawn="1"/>
        </p:nvSpPr>
        <p:spPr>
          <a:xfrm>
            <a:off x="620543" y="1449862"/>
            <a:ext cx="18863310" cy="0"/>
          </a:xfrm>
          <a:custGeom>
            <a:avLst/>
            <a:gdLst/>
            <a:ahLst/>
            <a:cxnLst/>
            <a:rect l="l" t="t" r="r" b="b"/>
            <a:pathLst>
              <a:path w="18863310">
                <a:moveTo>
                  <a:pt x="0" y="0"/>
                </a:moveTo>
                <a:lnTo>
                  <a:pt x="18863045" y="0"/>
                </a:lnTo>
              </a:path>
            </a:pathLst>
          </a:custGeom>
          <a:ln w="20341">
            <a:solidFill>
              <a:srgbClr val="696057"/>
            </a:solidFill>
          </a:ln>
        </p:spPr>
        <p:txBody>
          <a:bodyPr wrap="square" lIns="0" tIns="0" rIns="0" bIns="0" rtlCol="0"/>
          <a:lstStyle/>
          <a:p>
            <a:endParaRPr sz="1761"/>
          </a:p>
        </p:txBody>
      </p:sp>
    </p:spTree>
    <p:extLst>
      <p:ext uri="{BB962C8B-B14F-4D97-AF65-F5344CB8AC3E}">
        <p14:creationId xmlns:p14="http://schemas.microsoft.com/office/powerpoint/2010/main" val="2210389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1396" y="-390523"/>
            <a:ext cx="13362866" cy="134016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140880-B8DA-5E45-BEB4-79CEC5735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2" y="10949450"/>
            <a:ext cx="1602210" cy="256749"/>
          </a:xfrm>
          <a:prstGeom prst="rect">
            <a:avLst/>
          </a:prstGeom>
        </p:spPr>
      </p:pic>
      <p:sp>
        <p:nvSpPr>
          <p:cNvPr id="14" name="bk object 16">
            <a:extLst>
              <a:ext uri="{FF2B5EF4-FFF2-40B4-BE49-F238E27FC236}">
                <a16:creationId xmlns:a16="http://schemas.microsoft.com/office/drawing/2014/main" id="{65134203-A3AB-B64E-9CEE-8D5D0C4E24CF}"/>
              </a:ext>
            </a:extLst>
          </p:cNvPr>
          <p:cNvSpPr/>
          <p:nvPr userDrawn="1"/>
        </p:nvSpPr>
        <p:spPr>
          <a:xfrm>
            <a:off x="620543" y="1449862"/>
            <a:ext cx="18863310" cy="0"/>
          </a:xfrm>
          <a:custGeom>
            <a:avLst/>
            <a:gdLst/>
            <a:ahLst/>
            <a:cxnLst/>
            <a:rect l="l" t="t" r="r" b="b"/>
            <a:pathLst>
              <a:path w="18863310">
                <a:moveTo>
                  <a:pt x="0" y="0"/>
                </a:moveTo>
                <a:lnTo>
                  <a:pt x="18863045" y="0"/>
                </a:lnTo>
              </a:path>
            </a:pathLst>
          </a:custGeom>
          <a:ln w="20341">
            <a:solidFill>
              <a:srgbClr val="696057"/>
            </a:solidFill>
          </a:ln>
        </p:spPr>
        <p:txBody>
          <a:bodyPr wrap="square" lIns="0" tIns="0" rIns="0" bIns="0" rtlCol="0"/>
          <a:lstStyle/>
          <a:p>
            <a:endParaRPr sz="1761"/>
          </a:p>
        </p:txBody>
      </p:sp>
    </p:spTree>
    <p:extLst>
      <p:ext uri="{BB962C8B-B14F-4D97-AF65-F5344CB8AC3E}">
        <p14:creationId xmlns:p14="http://schemas.microsoft.com/office/powerpoint/2010/main" val="2707361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CBEDD6F-4DD9-3D44-981B-9727F52CCE05}"/>
              </a:ext>
            </a:extLst>
          </p:cNvPr>
          <p:cNvSpPr/>
          <p:nvPr userDrawn="1"/>
        </p:nvSpPr>
        <p:spPr>
          <a:xfrm>
            <a:off x="1" y="-159172"/>
            <a:ext cx="20267563" cy="12369449"/>
          </a:xfrm>
          <a:prstGeom prst="rect">
            <a:avLst/>
          </a:prstGeom>
          <a:solidFill>
            <a:srgbClr val="C7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61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C8651E-C880-F944-A10C-23E3E8134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2" y="10734676"/>
            <a:ext cx="1602210" cy="256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9F70073-6F13-AD4F-872A-6B3AEEAE4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5950" y="-1176715"/>
            <a:ext cx="7649754" cy="127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6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9140880-B8DA-5E45-BEB4-79CEC5735E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1" y="10949449"/>
            <a:ext cx="1602211" cy="256749"/>
          </a:xfrm>
          <a:prstGeom prst="rect">
            <a:avLst/>
          </a:prstGeom>
        </p:spPr>
      </p:pic>
      <p:sp>
        <p:nvSpPr>
          <p:cNvPr id="14" name="bk object 16">
            <a:extLst>
              <a:ext uri="{FF2B5EF4-FFF2-40B4-BE49-F238E27FC236}">
                <a16:creationId xmlns:a16="http://schemas.microsoft.com/office/drawing/2014/main" id="{65134203-A3AB-B64E-9CEE-8D5D0C4E24CF}"/>
              </a:ext>
            </a:extLst>
          </p:cNvPr>
          <p:cNvSpPr/>
          <p:nvPr userDrawn="1"/>
        </p:nvSpPr>
        <p:spPr>
          <a:xfrm>
            <a:off x="620543" y="1449862"/>
            <a:ext cx="18863310" cy="0"/>
          </a:xfrm>
          <a:custGeom>
            <a:avLst/>
            <a:gdLst/>
            <a:ahLst/>
            <a:cxnLst/>
            <a:rect l="l" t="t" r="r" b="b"/>
            <a:pathLst>
              <a:path w="18863310">
                <a:moveTo>
                  <a:pt x="0" y="0"/>
                </a:moveTo>
                <a:lnTo>
                  <a:pt x="18863045" y="0"/>
                </a:lnTo>
              </a:path>
            </a:pathLst>
          </a:custGeom>
          <a:ln w="20341">
            <a:solidFill>
              <a:srgbClr val="6960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432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94E8DF5-75C7-9F4B-94BE-96583DB4D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40" y="10734676"/>
            <a:ext cx="1602210" cy="256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9F70073-6F13-AD4F-872A-6B3AEEAE4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5950" y="-1176715"/>
            <a:ext cx="7649754" cy="127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77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CBFBFAE-334E-6247-8A02-0295F0036450}"/>
              </a:ext>
            </a:extLst>
          </p:cNvPr>
          <p:cNvSpPr/>
          <p:nvPr userDrawn="1"/>
        </p:nvSpPr>
        <p:spPr>
          <a:xfrm>
            <a:off x="-234949" y="-166511"/>
            <a:ext cx="20726399" cy="12182475"/>
          </a:xfrm>
          <a:prstGeom prst="rect">
            <a:avLst/>
          </a:prstGeom>
          <a:solidFill>
            <a:srgbClr val="C7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6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4AD711-7868-CA4C-822B-56EF8A46E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28" y="-107496"/>
            <a:ext cx="7813223" cy="123208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7D4872-DDC8-9F4A-9DC4-C0CABCFE6B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2" y="10734676"/>
            <a:ext cx="1602210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68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4AD711-7868-CA4C-822B-56EF8A46E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28" y="-107496"/>
            <a:ext cx="7813223" cy="123208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BD0D42-4FF4-B14D-A2BD-C16991D1B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40" y="10734676"/>
            <a:ext cx="1602210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45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94E8DF5-75C7-9F4B-94BE-96583DB4D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40" y="10734676"/>
            <a:ext cx="1602210" cy="25674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3972D9-90D7-7C45-AFDF-2815537EEB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8750" y="-9524"/>
            <a:ext cx="18615026" cy="134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79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94E8DF5-75C7-9F4B-94BE-96583DB4D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40" y="10734676"/>
            <a:ext cx="1602210" cy="256749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47FAA882-2A1E-D542-9333-6346BE13A36A}"/>
              </a:ext>
            </a:extLst>
          </p:cNvPr>
          <p:cNvGrpSpPr/>
          <p:nvPr userDrawn="1"/>
        </p:nvGrpSpPr>
        <p:grpSpPr>
          <a:xfrm>
            <a:off x="0" y="-1762123"/>
            <a:ext cx="10039327" cy="15135742"/>
            <a:chOff x="1077853" y="9563191"/>
            <a:chExt cx="830580" cy="1252220"/>
          </a:xfrm>
        </p:grpSpPr>
        <p:sp>
          <p:nvSpPr>
            <p:cNvPr id="6" name="object 75">
              <a:extLst>
                <a:ext uri="{FF2B5EF4-FFF2-40B4-BE49-F238E27FC236}">
                  <a16:creationId xmlns:a16="http://schemas.microsoft.com/office/drawing/2014/main" id="{1504AEAF-8287-4140-A0E6-FC07E0779863}"/>
                </a:ext>
              </a:extLst>
            </p:cNvPr>
            <p:cNvSpPr/>
            <p:nvPr/>
          </p:nvSpPr>
          <p:spPr>
            <a:xfrm>
              <a:off x="1578510" y="10284530"/>
              <a:ext cx="158115" cy="263525"/>
            </a:xfrm>
            <a:custGeom>
              <a:avLst/>
              <a:gdLst/>
              <a:ahLst/>
              <a:cxnLst/>
              <a:rect l="l" t="t" r="r" b="b"/>
              <a:pathLst>
                <a:path w="158114" h="263525">
                  <a:moveTo>
                    <a:pt x="0" y="263499"/>
                  </a:moveTo>
                  <a:lnTo>
                    <a:pt x="0" y="0"/>
                  </a:lnTo>
                  <a:lnTo>
                    <a:pt x="77148" y="18128"/>
                  </a:lnTo>
                  <a:lnTo>
                    <a:pt x="123943" y="45428"/>
                  </a:lnTo>
                  <a:lnTo>
                    <a:pt x="147973" y="76838"/>
                  </a:lnTo>
                  <a:lnTo>
                    <a:pt x="156826" y="107298"/>
                  </a:lnTo>
                  <a:lnTo>
                    <a:pt x="158091" y="131749"/>
                  </a:lnTo>
                  <a:lnTo>
                    <a:pt x="151768" y="171693"/>
                  </a:lnTo>
                  <a:lnTo>
                    <a:pt x="132797" y="204684"/>
                  </a:lnTo>
                  <a:lnTo>
                    <a:pt x="101180" y="230877"/>
                  </a:lnTo>
                  <a:lnTo>
                    <a:pt x="56914" y="250430"/>
                  </a:lnTo>
                  <a:lnTo>
                    <a:pt x="0" y="263499"/>
                  </a:lnTo>
                  <a:close/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761"/>
            </a:p>
          </p:txBody>
        </p:sp>
        <p:sp>
          <p:nvSpPr>
            <p:cNvPr id="8" name="object 76">
              <a:extLst>
                <a:ext uri="{FF2B5EF4-FFF2-40B4-BE49-F238E27FC236}">
                  <a16:creationId xmlns:a16="http://schemas.microsoft.com/office/drawing/2014/main" id="{BA093882-80FB-A644-99AB-C2E64ED703C0}"/>
                </a:ext>
              </a:extLst>
            </p:cNvPr>
            <p:cNvSpPr/>
            <p:nvPr/>
          </p:nvSpPr>
          <p:spPr>
            <a:xfrm>
              <a:off x="1249126" y="9836576"/>
              <a:ext cx="158115" cy="263525"/>
            </a:xfrm>
            <a:custGeom>
              <a:avLst/>
              <a:gdLst/>
              <a:ahLst/>
              <a:cxnLst/>
              <a:rect l="l" t="t" r="r" b="b"/>
              <a:pathLst>
                <a:path w="158115" h="263525">
                  <a:moveTo>
                    <a:pt x="158111" y="263499"/>
                  </a:moveTo>
                  <a:lnTo>
                    <a:pt x="80953" y="245375"/>
                  </a:lnTo>
                  <a:lnTo>
                    <a:pt x="34152" y="218078"/>
                  </a:lnTo>
                  <a:lnTo>
                    <a:pt x="10119" y="186668"/>
                  </a:lnTo>
                  <a:lnTo>
                    <a:pt x="0" y="131749"/>
                  </a:lnTo>
                  <a:lnTo>
                    <a:pt x="1264" y="108880"/>
                  </a:lnTo>
                  <a:lnTo>
                    <a:pt x="10119" y="79210"/>
                  </a:lnTo>
                  <a:lnTo>
                    <a:pt x="34152" y="47800"/>
                  </a:lnTo>
                  <a:lnTo>
                    <a:pt x="80953" y="19710"/>
                  </a:lnTo>
                  <a:lnTo>
                    <a:pt x="158111" y="0"/>
                  </a:lnTo>
                  <a:lnTo>
                    <a:pt x="158111" y="263499"/>
                  </a:lnTo>
                  <a:close/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761"/>
            </a:p>
          </p:txBody>
        </p:sp>
        <p:sp>
          <p:nvSpPr>
            <p:cNvPr id="9" name="object 77">
              <a:extLst>
                <a:ext uri="{FF2B5EF4-FFF2-40B4-BE49-F238E27FC236}">
                  <a16:creationId xmlns:a16="http://schemas.microsoft.com/office/drawing/2014/main" id="{D8EDD419-65E3-1E47-888C-3E3C16E410F7}"/>
                </a:ext>
              </a:extLst>
            </p:cNvPr>
            <p:cNvSpPr/>
            <p:nvPr/>
          </p:nvSpPr>
          <p:spPr>
            <a:xfrm>
              <a:off x="1077853" y="9563191"/>
              <a:ext cx="830580" cy="1252220"/>
            </a:xfrm>
            <a:custGeom>
              <a:avLst/>
              <a:gdLst/>
              <a:ahLst/>
              <a:cxnLst/>
              <a:rect l="l" t="t" r="r" b="b"/>
              <a:pathLst>
                <a:path w="830580" h="1252220">
                  <a:moveTo>
                    <a:pt x="500657" y="546770"/>
                  </a:moveTo>
                  <a:lnTo>
                    <a:pt x="500657" y="279975"/>
                  </a:lnTo>
                  <a:lnTo>
                    <a:pt x="553775" y="295838"/>
                  </a:lnTo>
                  <a:lnTo>
                    <a:pt x="597566" y="318342"/>
                  </a:lnTo>
                  <a:lnTo>
                    <a:pt x="630608" y="345430"/>
                  </a:lnTo>
                  <a:lnTo>
                    <a:pt x="651476" y="375046"/>
                  </a:lnTo>
                  <a:lnTo>
                    <a:pt x="658749" y="405135"/>
                  </a:lnTo>
                  <a:lnTo>
                    <a:pt x="830031" y="405135"/>
                  </a:lnTo>
                  <a:lnTo>
                    <a:pt x="825967" y="360633"/>
                  </a:lnTo>
                  <a:lnTo>
                    <a:pt x="814116" y="318286"/>
                  </a:lnTo>
                  <a:lnTo>
                    <a:pt x="794992" y="278468"/>
                  </a:lnTo>
                  <a:lnTo>
                    <a:pt x="769109" y="241556"/>
                  </a:lnTo>
                  <a:lnTo>
                    <a:pt x="736982" y="207923"/>
                  </a:lnTo>
                  <a:lnTo>
                    <a:pt x="699123" y="177946"/>
                  </a:lnTo>
                  <a:lnTo>
                    <a:pt x="656048" y="152000"/>
                  </a:lnTo>
                  <a:lnTo>
                    <a:pt x="608269" y="130461"/>
                  </a:lnTo>
                  <a:lnTo>
                    <a:pt x="556301" y="113703"/>
                  </a:lnTo>
                  <a:lnTo>
                    <a:pt x="500657" y="102102"/>
                  </a:lnTo>
                  <a:lnTo>
                    <a:pt x="500657" y="0"/>
                  </a:lnTo>
                  <a:lnTo>
                    <a:pt x="329384" y="0"/>
                  </a:lnTo>
                  <a:lnTo>
                    <a:pt x="329384" y="102102"/>
                  </a:lnTo>
                  <a:lnTo>
                    <a:pt x="254896" y="113991"/>
                  </a:lnTo>
                  <a:lnTo>
                    <a:pt x="192435" y="132679"/>
                  </a:lnTo>
                  <a:lnTo>
                    <a:pt x="140961" y="156963"/>
                  </a:lnTo>
                  <a:lnTo>
                    <a:pt x="99435" y="185642"/>
                  </a:lnTo>
                  <a:lnTo>
                    <a:pt x="66818" y="217513"/>
                  </a:lnTo>
                  <a:lnTo>
                    <a:pt x="42071" y="251372"/>
                  </a:lnTo>
                  <a:lnTo>
                    <a:pt x="24154" y="286018"/>
                  </a:lnTo>
                  <a:lnTo>
                    <a:pt x="4652" y="352861"/>
                  </a:lnTo>
                  <a:lnTo>
                    <a:pt x="0" y="408420"/>
                  </a:lnTo>
                  <a:lnTo>
                    <a:pt x="989" y="434116"/>
                  </a:lnTo>
                  <a:lnTo>
                    <a:pt x="12027" y="496066"/>
                  </a:lnTo>
                  <a:lnTo>
                    <a:pt x="42071" y="564369"/>
                  </a:lnTo>
                  <a:lnTo>
                    <a:pt x="66818" y="598008"/>
                  </a:lnTo>
                  <a:lnTo>
                    <a:pt x="99435" y="629760"/>
                  </a:lnTo>
                  <a:lnTo>
                    <a:pt x="140961" y="658469"/>
                  </a:lnTo>
                  <a:lnTo>
                    <a:pt x="192435" y="682975"/>
                  </a:lnTo>
                  <a:lnTo>
                    <a:pt x="254896" y="702121"/>
                  </a:lnTo>
                  <a:lnTo>
                    <a:pt x="329384" y="714748"/>
                  </a:lnTo>
                  <a:lnTo>
                    <a:pt x="329384" y="988133"/>
                  </a:lnTo>
                  <a:lnTo>
                    <a:pt x="258552" y="973800"/>
                  </a:lnTo>
                  <a:lnTo>
                    <a:pt x="212542" y="951718"/>
                  </a:lnTo>
                  <a:lnTo>
                    <a:pt x="186137" y="923628"/>
                  </a:lnTo>
                  <a:lnTo>
                    <a:pt x="171272" y="856383"/>
                  </a:lnTo>
                  <a:lnTo>
                    <a:pt x="0" y="856383"/>
                  </a:lnTo>
                  <a:lnTo>
                    <a:pt x="5916" y="924361"/>
                  </a:lnTo>
                  <a:lnTo>
                    <a:pt x="22081" y="980811"/>
                  </a:lnTo>
                  <a:lnTo>
                    <a:pt x="46113" y="1026831"/>
                  </a:lnTo>
                  <a:lnTo>
                    <a:pt x="75634" y="1063521"/>
                  </a:lnTo>
                  <a:lnTo>
                    <a:pt x="108264" y="1091978"/>
                  </a:lnTo>
                  <a:lnTo>
                    <a:pt x="141625" y="1113303"/>
                  </a:lnTo>
                  <a:lnTo>
                    <a:pt x="180689" y="1131209"/>
                  </a:lnTo>
                  <a:lnTo>
                    <a:pt x="224387" y="1145412"/>
                  </a:lnTo>
                  <a:lnTo>
                    <a:pt x="273643" y="1155911"/>
                  </a:lnTo>
                  <a:lnTo>
                    <a:pt x="329384" y="1162701"/>
                  </a:lnTo>
                  <a:lnTo>
                    <a:pt x="329384" y="1251633"/>
                  </a:lnTo>
                  <a:lnTo>
                    <a:pt x="500657" y="1251633"/>
                  </a:lnTo>
                  <a:lnTo>
                    <a:pt x="500657" y="1156121"/>
                  </a:lnTo>
                  <a:lnTo>
                    <a:pt x="555098" y="1147724"/>
                  </a:lnTo>
                  <a:lnTo>
                    <a:pt x="605129" y="1135186"/>
                  </a:lnTo>
                  <a:lnTo>
                    <a:pt x="650588" y="1118609"/>
                  </a:lnTo>
                  <a:lnTo>
                    <a:pt x="691311" y="1098098"/>
                  </a:lnTo>
                  <a:lnTo>
                    <a:pt x="727134" y="1073756"/>
                  </a:lnTo>
                  <a:lnTo>
                    <a:pt x="757894" y="1045688"/>
                  </a:lnTo>
                  <a:lnTo>
                    <a:pt x="783428" y="1013998"/>
                  </a:lnTo>
                  <a:lnTo>
                    <a:pt x="803572" y="978789"/>
                  </a:lnTo>
                  <a:lnTo>
                    <a:pt x="818163" y="940165"/>
                  </a:lnTo>
                  <a:lnTo>
                    <a:pt x="827037" y="898230"/>
                  </a:lnTo>
                  <a:lnTo>
                    <a:pt x="830031" y="853088"/>
                  </a:lnTo>
                  <a:lnTo>
                    <a:pt x="829042" y="827394"/>
                  </a:lnTo>
                  <a:lnTo>
                    <a:pt x="818005" y="765448"/>
                  </a:lnTo>
                  <a:lnTo>
                    <a:pt x="787964" y="697148"/>
                  </a:lnTo>
                  <a:lnTo>
                    <a:pt x="763218" y="663510"/>
                  </a:lnTo>
                  <a:lnTo>
                    <a:pt x="730603" y="631757"/>
                  </a:lnTo>
                  <a:lnTo>
                    <a:pt x="689078" y="603049"/>
                  </a:lnTo>
                  <a:lnTo>
                    <a:pt x="637605" y="578543"/>
                  </a:lnTo>
                  <a:lnTo>
                    <a:pt x="575145" y="559397"/>
                  </a:lnTo>
                  <a:lnTo>
                    <a:pt x="500657" y="546770"/>
                  </a:lnTo>
                  <a:close/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761"/>
            </a:p>
          </p:txBody>
        </p:sp>
        <p:sp>
          <p:nvSpPr>
            <p:cNvPr id="10" name="object 78">
              <a:extLst>
                <a:ext uri="{FF2B5EF4-FFF2-40B4-BE49-F238E27FC236}">
                  <a16:creationId xmlns:a16="http://schemas.microsoft.com/office/drawing/2014/main" id="{518B2CA6-5F2D-774C-8A5D-A319E0EEF697}"/>
                </a:ext>
              </a:extLst>
            </p:cNvPr>
            <p:cNvSpPr/>
            <p:nvPr/>
          </p:nvSpPr>
          <p:spPr>
            <a:xfrm>
              <a:off x="1578510" y="9622963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5">
                  <a:moveTo>
                    <a:pt x="0" y="0"/>
                  </a:moveTo>
                  <a:lnTo>
                    <a:pt x="0" y="272317"/>
                  </a:lnTo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761"/>
            </a:p>
          </p:txBody>
        </p:sp>
        <p:sp>
          <p:nvSpPr>
            <p:cNvPr id="11" name="object 79">
              <a:extLst>
                <a:ext uri="{FF2B5EF4-FFF2-40B4-BE49-F238E27FC236}">
                  <a16:creationId xmlns:a16="http://schemas.microsoft.com/office/drawing/2014/main" id="{813BE995-6005-FA4C-B359-4800D7D9D366}"/>
                </a:ext>
              </a:extLst>
            </p:cNvPr>
            <p:cNvSpPr/>
            <p:nvPr/>
          </p:nvSpPr>
          <p:spPr>
            <a:xfrm>
              <a:off x="1402463" y="10277396"/>
              <a:ext cx="175260" cy="7620"/>
            </a:xfrm>
            <a:custGeom>
              <a:avLst/>
              <a:gdLst/>
              <a:ahLst/>
              <a:cxnLst/>
              <a:rect l="l" t="t" r="r" b="b"/>
              <a:pathLst>
                <a:path w="175259" h="7620">
                  <a:moveTo>
                    <a:pt x="0" y="0"/>
                  </a:moveTo>
                  <a:lnTo>
                    <a:pt x="175188" y="7129"/>
                  </a:lnTo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sz="1761"/>
            </a:p>
          </p:txBody>
        </p:sp>
      </p:grpSp>
    </p:spTree>
    <p:extLst>
      <p:ext uri="{BB962C8B-B14F-4D97-AF65-F5344CB8AC3E}">
        <p14:creationId xmlns:p14="http://schemas.microsoft.com/office/powerpoint/2010/main" val="921833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CBEDD6F-4DD9-3D44-981B-9727F52CCE05}"/>
              </a:ext>
            </a:extLst>
          </p:cNvPr>
          <p:cNvSpPr/>
          <p:nvPr userDrawn="1"/>
        </p:nvSpPr>
        <p:spPr>
          <a:xfrm>
            <a:off x="1" y="-159172"/>
            <a:ext cx="20267563" cy="12369449"/>
          </a:xfrm>
          <a:prstGeom prst="rect">
            <a:avLst/>
          </a:prstGeom>
          <a:solidFill>
            <a:srgbClr val="686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6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CE8BE1-7D02-DF44-A304-74DFA6A7D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92650" y="-317798"/>
            <a:ext cx="13119479" cy="1311947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D808AE-0263-464D-8CC8-0307C8DDFA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2" y="10734676"/>
            <a:ext cx="1602210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67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17D6292-61DF-7841-B367-C009D8B73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0" y="10887075"/>
            <a:ext cx="1634570" cy="3798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BF80C3-4971-0D4B-84D7-C00599CD9B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2" y="10949450"/>
            <a:ext cx="1602210" cy="2567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8796193-F9BA-F34A-9047-AF71B76AF8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2" y="10734676"/>
            <a:ext cx="1602210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11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2D53579-1CF1-3944-8D33-B27D54F5BCDC}"/>
              </a:ext>
            </a:extLst>
          </p:cNvPr>
          <p:cNvSpPr/>
          <p:nvPr userDrawn="1"/>
        </p:nvSpPr>
        <p:spPr>
          <a:xfrm>
            <a:off x="1" y="-159172"/>
            <a:ext cx="20267563" cy="12369449"/>
          </a:xfrm>
          <a:prstGeom prst="rect">
            <a:avLst/>
          </a:prstGeom>
          <a:solidFill>
            <a:srgbClr val="686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61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9BFCCFE-33C7-DD4D-A6FF-B1C35115153B}"/>
              </a:ext>
            </a:extLst>
          </p:cNvPr>
          <p:cNvSpPr/>
          <p:nvPr userDrawn="1"/>
        </p:nvSpPr>
        <p:spPr>
          <a:xfrm>
            <a:off x="-2444751" y="-923924"/>
            <a:ext cx="12563292" cy="13868400"/>
          </a:xfrm>
          <a:prstGeom prst="rect">
            <a:avLst/>
          </a:prstGeom>
          <a:solidFill>
            <a:srgbClr val="DFD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61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986D828-B091-314E-9944-DD3DF9007D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07270" y="-317796"/>
            <a:ext cx="13172527" cy="131725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EB327-3DFC-C248-AD53-7FCF15EAB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2" y="10949450"/>
            <a:ext cx="1602210" cy="2567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9BEAD4-B528-F049-B263-F9B197193E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2" y="10734676"/>
            <a:ext cx="1602210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67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86D828-B091-314E-9944-DD3DF9007D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07270" y="-317796"/>
            <a:ext cx="13172527" cy="1317252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3C9FCEA-238E-464F-A000-43BAB7CC0A97}"/>
              </a:ext>
            </a:extLst>
          </p:cNvPr>
          <p:cNvSpPr/>
          <p:nvPr userDrawn="1"/>
        </p:nvSpPr>
        <p:spPr>
          <a:xfrm>
            <a:off x="-2249589" y="-723828"/>
            <a:ext cx="23469599" cy="13868400"/>
          </a:xfrm>
          <a:prstGeom prst="rect">
            <a:avLst/>
          </a:prstGeom>
          <a:solidFill>
            <a:srgbClr val="DFD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61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0F9DA7-3541-2047-A8FE-7FBD5022F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4870" y="-165397"/>
            <a:ext cx="13172527" cy="131725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7F70BC-378B-AB4A-9C5D-289757F48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40" y="10734676"/>
            <a:ext cx="1602210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59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86D828-B091-314E-9944-DD3DF9007D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07270" y="-317796"/>
            <a:ext cx="13172527" cy="1317252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3C9FCEA-238E-464F-A000-43BAB7CC0A97}"/>
              </a:ext>
            </a:extLst>
          </p:cNvPr>
          <p:cNvSpPr/>
          <p:nvPr userDrawn="1"/>
        </p:nvSpPr>
        <p:spPr>
          <a:xfrm>
            <a:off x="-2249589" y="-723828"/>
            <a:ext cx="23469599" cy="13868400"/>
          </a:xfrm>
          <a:prstGeom prst="rect">
            <a:avLst/>
          </a:prstGeom>
          <a:solidFill>
            <a:srgbClr val="DFD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61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0F9DA7-3541-2047-A8FE-7FBD5022F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4870" y="-165397"/>
            <a:ext cx="13172527" cy="131725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7F70BC-378B-AB4A-9C5D-289757F48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2" y="10949450"/>
            <a:ext cx="1602210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1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1397" y="-390525"/>
            <a:ext cx="13362866" cy="134016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140880-B8DA-5E45-BEB4-79CEC5735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4411" y="10949449"/>
            <a:ext cx="1602211" cy="256749"/>
          </a:xfrm>
          <a:prstGeom prst="rect">
            <a:avLst/>
          </a:prstGeom>
        </p:spPr>
      </p:pic>
      <p:sp>
        <p:nvSpPr>
          <p:cNvPr id="14" name="bk object 16">
            <a:extLst>
              <a:ext uri="{FF2B5EF4-FFF2-40B4-BE49-F238E27FC236}">
                <a16:creationId xmlns:a16="http://schemas.microsoft.com/office/drawing/2014/main" id="{65134203-A3AB-B64E-9CEE-8D5D0C4E24CF}"/>
              </a:ext>
            </a:extLst>
          </p:cNvPr>
          <p:cNvSpPr/>
          <p:nvPr userDrawn="1"/>
        </p:nvSpPr>
        <p:spPr>
          <a:xfrm>
            <a:off x="620543" y="1449862"/>
            <a:ext cx="18863310" cy="0"/>
          </a:xfrm>
          <a:custGeom>
            <a:avLst/>
            <a:gdLst/>
            <a:ahLst/>
            <a:cxnLst/>
            <a:rect l="l" t="t" r="r" b="b"/>
            <a:pathLst>
              <a:path w="18863310">
                <a:moveTo>
                  <a:pt x="0" y="0"/>
                </a:moveTo>
                <a:lnTo>
                  <a:pt x="18863045" y="0"/>
                </a:lnTo>
              </a:path>
            </a:pathLst>
          </a:custGeom>
          <a:ln w="20341">
            <a:solidFill>
              <a:srgbClr val="6960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97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CBEDD6F-4DD9-3D44-981B-9727F52CCE05}"/>
              </a:ext>
            </a:extLst>
          </p:cNvPr>
          <p:cNvSpPr/>
          <p:nvPr userDrawn="1"/>
        </p:nvSpPr>
        <p:spPr>
          <a:xfrm>
            <a:off x="0" y="-159172"/>
            <a:ext cx="20267563" cy="12369449"/>
          </a:xfrm>
          <a:prstGeom prst="rect">
            <a:avLst/>
          </a:prstGeom>
          <a:solidFill>
            <a:srgbClr val="C7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C8651E-C880-F944-A10C-23E3E8134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0" y="10734675"/>
            <a:ext cx="1602211" cy="256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9F70073-6F13-AD4F-872A-6B3AEEAE4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5950" y="-1176715"/>
            <a:ext cx="7649754" cy="127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8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94E8DF5-75C7-9F4B-94BE-96583DB4D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9F70073-6F13-AD4F-872A-6B3AEEAE4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5950" y="-1176715"/>
            <a:ext cx="7649754" cy="127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3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CBFBFAE-334E-6247-8A02-0295F0036450}"/>
              </a:ext>
            </a:extLst>
          </p:cNvPr>
          <p:cNvSpPr/>
          <p:nvPr userDrawn="1"/>
        </p:nvSpPr>
        <p:spPr>
          <a:xfrm>
            <a:off x="-234950" y="-166513"/>
            <a:ext cx="20726399" cy="12182475"/>
          </a:xfrm>
          <a:prstGeom prst="rect">
            <a:avLst/>
          </a:prstGeom>
          <a:solidFill>
            <a:srgbClr val="C7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4AD711-7868-CA4C-822B-56EF8A46E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27" y="-107496"/>
            <a:ext cx="7813223" cy="123208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7D4872-DDC8-9F4A-9DC4-C0CABCFE6B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4450" y="10734675"/>
            <a:ext cx="1602211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4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4AD711-7868-CA4C-822B-56EF8A46E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27" y="-107496"/>
            <a:ext cx="7813223" cy="123208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BD0D42-4FF4-B14D-A2BD-C16991D1B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8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94E8DF5-75C7-9F4B-94BE-96583DB4D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3972D9-90D7-7C45-AFDF-2815537EEB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8750" y="-9525"/>
            <a:ext cx="18615026" cy="134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3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94E8DF5-75C7-9F4B-94BE-96583DB4D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47FAA882-2A1E-D542-9333-6346BE13A36A}"/>
              </a:ext>
            </a:extLst>
          </p:cNvPr>
          <p:cNvGrpSpPr/>
          <p:nvPr userDrawn="1"/>
        </p:nvGrpSpPr>
        <p:grpSpPr>
          <a:xfrm>
            <a:off x="0" y="-1762125"/>
            <a:ext cx="10039326" cy="15135742"/>
            <a:chOff x="1077853" y="9563191"/>
            <a:chExt cx="830580" cy="1252220"/>
          </a:xfrm>
        </p:grpSpPr>
        <p:sp>
          <p:nvSpPr>
            <p:cNvPr id="6" name="object 75">
              <a:extLst>
                <a:ext uri="{FF2B5EF4-FFF2-40B4-BE49-F238E27FC236}">
                  <a16:creationId xmlns:a16="http://schemas.microsoft.com/office/drawing/2014/main" id="{1504AEAF-8287-4140-A0E6-FC07E0779863}"/>
                </a:ext>
              </a:extLst>
            </p:cNvPr>
            <p:cNvSpPr/>
            <p:nvPr/>
          </p:nvSpPr>
          <p:spPr>
            <a:xfrm>
              <a:off x="1578510" y="10284530"/>
              <a:ext cx="158115" cy="263525"/>
            </a:xfrm>
            <a:custGeom>
              <a:avLst/>
              <a:gdLst/>
              <a:ahLst/>
              <a:cxnLst/>
              <a:rect l="l" t="t" r="r" b="b"/>
              <a:pathLst>
                <a:path w="158114" h="263525">
                  <a:moveTo>
                    <a:pt x="0" y="263499"/>
                  </a:moveTo>
                  <a:lnTo>
                    <a:pt x="0" y="0"/>
                  </a:lnTo>
                  <a:lnTo>
                    <a:pt x="77148" y="18128"/>
                  </a:lnTo>
                  <a:lnTo>
                    <a:pt x="123943" y="45428"/>
                  </a:lnTo>
                  <a:lnTo>
                    <a:pt x="147973" y="76838"/>
                  </a:lnTo>
                  <a:lnTo>
                    <a:pt x="156826" y="107298"/>
                  </a:lnTo>
                  <a:lnTo>
                    <a:pt x="158091" y="131749"/>
                  </a:lnTo>
                  <a:lnTo>
                    <a:pt x="151768" y="171693"/>
                  </a:lnTo>
                  <a:lnTo>
                    <a:pt x="132797" y="204684"/>
                  </a:lnTo>
                  <a:lnTo>
                    <a:pt x="101180" y="230877"/>
                  </a:lnTo>
                  <a:lnTo>
                    <a:pt x="56914" y="250430"/>
                  </a:lnTo>
                  <a:lnTo>
                    <a:pt x="0" y="263499"/>
                  </a:lnTo>
                  <a:close/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6">
              <a:extLst>
                <a:ext uri="{FF2B5EF4-FFF2-40B4-BE49-F238E27FC236}">
                  <a16:creationId xmlns:a16="http://schemas.microsoft.com/office/drawing/2014/main" id="{BA093882-80FB-A644-99AB-C2E64ED703C0}"/>
                </a:ext>
              </a:extLst>
            </p:cNvPr>
            <p:cNvSpPr/>
            <p:nvPr/>
          </p:nvSpPr>
          <p:spPr>
            <a:xfrm>
              <a:off x="1249126" y="9836576"/>
              <a:ext cx="158115" cy="263525"/>
            </a:xfrm>
            <a:custGeom>
              <a:avLst/>
              <a:gdLst/>
              <a:ahLst/>
              <a:cxnLst/>
              <a:rect l="l" t="t" r="r" b="b"/>
              <a:pathLst>
                <a:path w="158115" h="263525">
                  <a:moveTo>
                    <a:pt x="158111" y="263499"/>
                  </a:moveTo>
                  <a:lnTo>
                    <a:pt x="80953" y="245375"/>
                  </a:lnTo>
                  <a:lnTo>
                    <a:pt x="34152" y="218078"/>
                  </a:lnTo>
                  <a:lnTo>
                    <a:pt x="10119" y="186668"/>
                  </a:lnTo>
                  <a:lnTo>
                    <a:pt x="0" y="131749"/>
                  </a:lnTo>
                  <a:lnTo>
                    <a:pt x="1264" y="108880"/>
                  </a:lnTo>
                  <a:lnTo>
                    <a:pt x="10119" y="79210"/>
                  </a:lnTo>
                  <a:lnTo>
                    <a:pt x="34152" y="47800"/>
                  </a:lnTo>
                  <a:lnTo>
                    <a:pt x="80953" y="19710"/>
                  </a:lnTo>
                  <a:lnTo>
                    <a:pt x="158111" y="0"/>
                  </a:lnTo>
                  <a:lnTo>
                    <a:pt x="158111" y="263499"/>
                  </a:lnTo>
                  <a:close/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7">
              <a:extLst>
                <a:ext uri="{FF2B5EF4-FFF2-40B4-BE49-F238E27FC236}">
                  <a16:creationId xmlns:a16="http://schemas.microsoft.com/office/drawing/2014/main" id="{D8EDD419-65E3-1E47-888C-3E3C16E410F7}"/>
                </a:ext>
              </a:extLst>
            </p:cNvPr>
            <p:cNvSpPr/>
            <p:nvPr/>
          </p:nvSpPr>
          <p:spPr>
            <a:xfrm>
              <a:off x="1077853" y="9563191"/>
              <a:ext cx="830580" cy="1252220"/>
            </a:xfrm>
            <a:custGeom>
              <a:avLst/>
              <a:gdLst/>
              <a:ahLst/>
              <a:cxnLst/>
              <a:rect l="l" t="t" r="r" b="b"/>
              <a:pathLst>
                <a:path w="830580" h="1252220">
                  <a:moveTo>
                    <a:pt x="500657" y="546770"/>
                  </a:moveTo>
                  <a:lnTo>
                    <a:pt x="500657" y="279975"/>
                  </a:lnTo>
                  <a:lnTo>
                    <a:pt x="553775" y="295838"/>
                  </a:lnTo>
                  <a:lnTo>
                    <a:pt x="597566" y="318342"/>
                  </a:lnTo>
                  <a:lnTo>
                    <a:pt x="630608" y="345430"/>
                  </a:lnTo>
                  <a:lnTo>
                    <a:pt x="651476" y="375046"/>
                  </a:lnTo>
                  <a:lnTo>
                    <a:pt x="658749" y="405135"/>
                  </a:lnTo>
                  <a:lnTo>
                    <a:pt x="830031" y="405135"/>
                  </a:lnTo>
                  <a:lnTo>
                    <a:pt x="825967" y="360633"/>
                  </a:lnTo>
                  <a:lnTo>
                    <a:pt x="814116" y="318286"/>
                  </a:lnTo>
                  <a:lnTo>
                    <a:pt x="794992" y="278468"/>
                  </a:lnTo>
                  <a:lnTo>
                    <a:pt x="769109" y="241556"/>
                  </a:lnTo>
                  <a:lnTo>
                    <a:pt x="736982" y="207923"/>
                  </a:lnTo>
                  <a:lnTo>
                    <a:pt x="699123" y="177946"/>
                  </a:lnTo>
                  <a:lnTo>
                    <a:pt x="656048" y="152000"/>
                  </a:lnTo>
                  <a:lnTo>
                    <a:pt x="608269" y="130461"/>
                  </a:lnTo>
                  <a:lnTo>
                    <a:pt x="556301" y="113703"/>
                  </a:lnTo>
                  <a:lnTo>
                    <a:pt x="500657" y="102102"/>
                  </a:lnTo>
                  <a:lnTo>
                    <a:pt x="500657" y="0"/>
                  </a:lnTo>
                  <a:lnTo>
                    <a:pt x="329384" y="0"/>
                  </a:lnTo>
                  <a:lnTo>
                    <a:pt x="329384" y="102102"/>
                  </a:lnTo>
                  <a:lnTo>
                    <a:pt x="254896" y="113991"/>
                  </a:lnTo>
                  <a:lnTo>
                    <a:pt x="192435" y="132679"/>
                  </a:lnTo>
                  <a:lnTo>
                    <a:pt x="140961" y="156963"/>
                  </a:lnTo>
                  <a:lnTo>
                    <a:pt x="99435" y="185642"/>
                  </a:lnTo>
                  <a:lnTo>
                    <a:pt x="66818" y="217513"/>
                  </a:lnTo>
                  <a:lnTo>
                    <a:pt x="42071" y="251372"/>
                  </a:lnTo>
                  <a:lnTo>
                    <a:pt x="24154" y="286018"/>
                  </a:lnTo>
                  <a:lnTo>
                    <a:pt x="4652" y="352861"/>
                  </a:lnTo>
                  <a:lnTo>
                    <a:pt x="0" y="408420"/>
                  </a:lnTo>
                  <a:lnTo>
                    <a:pt x="989" y="434116"/>
                  </a:lnTo>
                  <a:lnTo>
                    <a:pt x="12027" y="496066"/>
                  </a:lnTo>
                  <a:lnTo>
                    <a:pt x="42071" y="564369"/>
                  </a:lnTo>
                  <a:lnTo>
                    <a:pt x="66818" y="598008"/>
                  </a:lnTo>
                  <a:lnTo>
                    <a:pt x="99435" y="629760"/>
                  </a:lnTo>
                  <a:lnTo>
                    <a:pt x="140961" y="658469"/>
                  </a:lnTo>
                  <a:lnTo>
                    <a:pt x="192435" y="682975"/>
                  </a:lnTo>
                  <a:lnTo>
                    <a:pt x="254896" y="702121"/>
                  </a:lnTo>
                  <a:lnTo>
                    <a:pt x="329384" y="714748"/>
                  </a:lnTo>
                  <a:lnTo>
                    <a:pt x="329384" y="988133"/>
                  </a:lnTo>
                  <a:lnTo>
                    <a:pt x="258552" y="973800"/>
                  </a:lnTo>
                  <a:lnTo>
                    <a:pt x="212542" y="951718"/>
                  </a:lnTo>
                  <a:lnTo>
                    <a:pt x="186137" y="923628"/>
                  </a:lnTo>
                  <a:lnTo>
                    <a:pt x="171272" y="856383"/>
                  </a:lnTo>
                  <a:lnTo>
                    <a:pt x="0" y="856383"/>
                  </a:lnTo>
                  <a:lnTo>
                    <a:pt x="5916" y="924361"/>
                  </a:lnTo>
                  <a:lnTo>
                    <a:pt x="22081" y="980811"/>
                  </a:lnTo>
                  <a:lnTo>
                    <a:pt x="46113" y="1026831"/>
                  </a:lnTo>
                  <a:lnTo>
                    <a:pt x="75634" y="1063521"/>
                  </a:lnTo>
                  <a:lnTo>
                    <a:pt x="108264" y="1091978"/>
                  </a:lnTo>
                  <a:lnTo>
                    <a:pt x="141625" y="1113303"/>
                  </a:lnTo>
                  <a:lnTo>
                    <a:pt x="180689" y="1131209"/>
                  </a:lnTo>
                  <a:lnTo>
                    <a:pt x="224387" y="1145412"/>
                  </a:lnTo>
                  <a:lnTo>
                    <a:pt x="273643" y="1155911"/>
                  </a:lnTo>
                  <a:lnTo>
                    <a:pt x="329384" y="1162701"/>
                  </a:lnTo>
                  <a:lnTo>
                    <a:pt x="329384" y="1251633"/>
                  </a:lnTo>
                  <a:lnTo>
                    <a:pt x="500657" y="1251633"/>
                  </a:lnTo>
                  <a:lnTo>
                    <a:pt x="500657" y="1156121"/>
                  </a:lnTo>
                  <a:lnTo>
                    <a:pt x="555098" y="1147724"/>
                  </a:lnTo>
                  <a:lnTo>
                    <a:pt x="605129" y="1135186"/>
                  </a:lnTo>
                  <a:lnTo>
                    <a:pt x="650588" y="1118609"/>
                  </a:lnTo>
                  <a:lnTo>
                    <a:pt x="691311" y="1098098"/>
                  </a:lnTo>
                  <a:lnTo>
                    <a:pt x="727134" y="1073756"/>
                  </a:lnTo>
                  <a:lnTo>
                    <a:pt x="757894" y="1045688"/>
                  </a:lnTo>
                  <a:lnTo>
                    <a:pt x="783428" y="1013998"/>
                  </a:lnTo>
                  <a:lnTo>
                    <a:pt x="803572" y="978789"/>
                  </a:lnTo>
                  <a:lnTo>
                    <a:pt x="818163" y="940165"/>
                  </a:lnTo>
                  <a:lnTo>
                    <a:pt x="827037" y="898230"/>
                  </a:lnTo>
                  <a:lnTo>
                    <a:pt x="830031" y="853088"/>
                  </a:lnTo>
                  <a:lnTo>
                    <a:pt x="829042" y="827394"/>
                  </a:lnTo>
                  <a:lnTo>
                    <a:pt x="818005" y="765448"/>
                  </a:lnTo>
                  <a:lnTo>
                    <a:pt x="787964" y="697148"/>
                  </a:lnTo>
                  <a:lnTo>
                    <a:pt x="763218" y="663510"/>
                  </a:lnTo>
                  <a:lnTo>
                    <a:pt x="730603" y="631757"/>
                  </a:lnTo>
                  <a:lnTo>
                    <a:pt x="689078" y="603049"/>
                  </a:lnTo>
                  <a:lnTo>
                    <a:pt x="637605" y="578543"/>
                  </a:lnTo>
                  <a:lnTo>
                    <a:pt x="575145" y="559397"/>
                  </a:lnTo>
                  <a:lnTo>
                    <a:pt x="500657" y="546770"/>
                  </a:lnTo>
                  <a:close/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8">
              <a:extLst>
                <a:ext uri="{FF2B5EF4-FFF2-40B4-BE49-F238E27FC236}">
                  <a16:creationId xmlns:a16="http://schemas.microsoft.com/office/drawing/2014/main" id="{518B2CA6-5F2D-774C-8A5D-A319E0EEF697}"/>
                </a:ext>
              </a:extLst>
            </p:cNvPr>
            <p:cNvSpPr/>
            <p:nvPr/>
          </p:nvSpPr>
          <p:spPr>
            <a:xfrm>
              <a:off x="1578510" y="9622963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5">
                  <a:moveTo>
                    <a:pt x="0" y="0"/>
                  </a:moveTo>
                  <a:lnTo>
                    <a:pt x="0" y="272317"/>
                  </a:lnTo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9">
              <a:extLst>
                <a:ext uri="{FF2B5EF4-FFF2-40B4-BE49-F238E27FC236}">
                  <a16:creationId xmlns:a16="http://schemas.microsoft.com/office/drawing/2014/main" id="{813BE995-6005-FA4C-B359-4800D7D9D366}"/>
                </a:ext>
              </a:extLst>
            </p:cNvPr>
            <p:cNvSpPr/>
            <p:nvPr/>
          </p:nvSpPr>
          <p:spPr>
            <a:xfrm>
              <a:off x="1402463" y="10277396"/>
              <a:ext cx="175260" cy="7620"/>
            </a:xfrm>
            <a:custGeom>
              <a:avLst/>
              <a:gdLst/>
              <a:ahLst/>
              <a:cxnLst/>
              <a:rect l="l" t="t" r="r" b="b"/>
              <a:pathLst>
                <a:path w="175259" h="7620">
                  <a:moveTo>
                    <a:pt x="0" y="0"/>
                  </a:moveTo>
                  <a:lnTo>
                    <a:pt x="175188" y="7129"/>
                  </a:lnTo>
                </a:path>
              </a:pathLst>
            </a:custGeom>
            <a:ln w="127000">
              <a:solidFill>
                <a:srgbClr val="686359">
                  <a:alpha val="10000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334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EBC2FA6-DE57-C742-AA82-28D010F25BD9}"/>
              </a:ext>
            </a:extLst>
          </p:cNvPr>
          <p:cNvSpPr/>
          <p:nvPr userDrawn="1"/>
        </p:nvSpPr>
        <p:spPr>
          <a:xfrm>
            <a:off x="0" y="-159172"/>
            <a:ext cx="20267563" cy="12369449"/>
          </a:xfrm>
          <a:prstGeom prst="rect">
            <a:avLst/>
          </a:prstGeom>
          <a:solidFill>
            <a:srgbClr val="686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406B34-2F37-2640-A948-4B150EC1D0F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07271" y="-317797"/>
            <a:ext cx="13172527" cy="131725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72" r:id="rId4"/>
    <p:sldLayoutId id="2147483673" r:id="rId5"/>
    <p:sldLayoutId id="2147483675" r:id="rId6"/>
    <p:sldLayoutId id="2147483676" r:id="rId7"/>
    <p:sldLayoutId id="2147483674" r:id="rId8"/>
    <p:sldLayoutId id="2147483677" r:id="rId9"/>
    <p:sldLayoutId id="2147483671" r:id="rId10"/>
    <p:sldLayoutId id="2147483661" r:id="rId11"/>
    <p:sldLayoutId id="2147483665" r:id="rId12"/>
    <p:sldLayoutId id="2147483669" r:id="rId13"/>
    <p:sldLayoutId id="2147483666" r:id="rId14"/>
    <p:sldLayoutId id="2147483693" r:id="rId1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AEBC2FA6-DE57-C742-AA82-28D010F25BD9}"/>
              </a:ext>
            </a:extLst>
          </p:cNvPr>
          <p:cNvSpPr/>
          <p:nvPr userDrawn="1"/>
        </p:nvSpPr>
        <p:spPr>
          <a:xfrm>
            <a:off x="1" y="-159172"/>
            <a:ext cx="20267563" cy="12369449"/>
          </a:xfrm>
          <a:prstGeom prst="rect">
            <a:avLst/>
          </a:prstGeom>
          <a:solidFill>
            <a:srgbClr val="686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6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406B34-2F37-2640-A948-4B150EC1D0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07270" y="-317796"/>
            <a:ext cx="13172527" cy="131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4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7151">
        <a:defRPr>
          <a:latin typeface="+mn-lt"/>
          <a:ea typeface="+mn-ea"/>
          <a:cs typeface="+mn-cs"/>
        </a:defRPr>
      </a:lvl2pPr>
      <a:lvl3pPr marL="894304">
        <a:defRPr>
          <a:latin typeface="+mn-lt"/>
          <a:ea typeface="+mn-ea"/>
          <a:cs typeface="+mn-cs"/>
        </a:defRPr>
      </a:lvl3pPr>
      <a:lvl4pPr marL="1341455">
        <a:defRPr>
          <a:latin typeface="+mn-lt"/>
          <a:ea typeface="+mn-ea"/>
          <a:cs typeface="+mn-cs"/>
        </a:defRPr>
      </a:lvl4pPr>
      <a:lvl5pPr marL="1788606">
        <a:defRPr>
          <a:latin typeface="+mn-lt"/>
          <a:ea typeface="+mn-ea"/>
          <a:cs typeface="+mn-cs"/>
        </a:defRPr>
      </a:lvl5pPr>
      <a:lvl6pPr marL="2235759">
        <a:defRPr>
          <a:latin typeface="+mn-lt"/>
          <a:ea typeface="+mn-ea"/>
          <a:cs typeface="+mn-cs"/>
        </a:defRPr>
      </a:lvl6pPr>
      <a:lvl7pPr marL="2682910">
        <a:defRPr>
          <a:latin typeface="+mn-lt"/>
          <a:ea typeface="+mn-ea"/>
          <a:cs typeface="+mn-cs"/>
        </a:defRPr>
      </a:lvl7pPr>
      <a:lvl8pPr marL="3130061">
        <a:defRPr>
          <a:latin typeface="+mn-lt"/>
          <a:ea typeface="+mn-ea"/>
          <a:cs typeface="+mn-cs"/>
        </a:defRPr>
      </a:lvl8pPr>
      <a:lvl9pPr marL="35772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7151">
        <a:defRPr>
          <a:latin typeface="+mn-lt"/>
          <a:ea typeface="+mn-ea"/>
          <a:cs typeface="+mn-cs"/>
        </a:defRPr>
      </a:lvl2pPr>
      <a:lvl3pPr marL="894304">
        <a:defRPr>
          <a:latin typeface="+mn-lt"/>
          <a:ea typeface="+mn-ea"/>
          <a:cs typeface="+mn-cs"/>
        </a:defRPr>
      </a:lvl3pPr>
      <a:lvl4pPr marL="1341455">
        <a:defRPr>
          <a:latin typeface="+mn-lt"/>
          <a:ea typeface="+mn-ea"/>
          <a:cs typeface="+mn-cs"/>
        </a:defRPr>
      </a:lvl4pPr>
      <a:lvl5pPr marL="1788606">
        <a:defRPr>
          <a:latin typeface="+mn-lt"/>
          <a:ea typeface="+mn-ea"/>
          <a:cs typeface="+mn-cs"/>
        </a:defRPr>
      </a:lvl5pPr>
      <a:lvl6pPr marL="2235759">
        <a:defRPr>
          <a:latin typeface="+mn-lt"/>
          <a:ea typeface="+mn-ea"/>
          <a:cs typeface="+mn-cs"/>
        </a:defRPr>
      </a:lvl6pPr>
      <a:lvl7pPr marL="2682910">
        <a:defRPr>
          <a:latin typeface="+mn-lt"/>
          <a:ea typeface="+mn-ea"/>
          <a:cs typeface="+mn-cs"/>
        </a:defRPr>
      </a:lvl7pPr>
      <a:lvl8pPr marL="3130061">
        <a:defRPr>
          <a:latin typeface="+mn-lt"/>
          <a:ea typeface="+mn-ea"/>
          <a:cs typeface="+mn-cs"/>
        </a:defRPr>
      </a:lvl8pPr>
      <a:lvl9pPr marL="35772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14.gi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21.png"/><Relationship Id="rId17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2.emf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81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chart" Target="../charts/chart5.xml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chart" Target="../charts/chart7.xml"/><Relationship Id="rId4" Type="http://schemas.openxmlformats.org/officeDocument/2006/relationships/chart" Target="../charts/chart6.xml"/><Relationship Id="rId9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85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2.emf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14.gi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11.xml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4.emf"/><Relationship Id="rId3" Type="http://schemas.openxmlformats.org/officeDocument/2006/relationships/image" Target="../media/image93.png"/><Relationship Id="rId7" Type="http://schemas.openxmlformats.org/officeDocument/2006/relationships/image" Target="../media/image26.png"/><Relationship Id="rId12" Type="http://schemas.openxmlformats.org/officeDocument/2006/relationships/image" Target="../media/image98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97.png"/><Relationship Id="rId5" Type="http://schemas.openxmlformats.org/officeDocument/2006/relationships/image" Target="../media/image95.png"/><Relationship Id="rId10" Type="http://schemas.openxmlformats.org/officeDocument/2006/relationships/image" Target="../media/image25.png"/><Relationship Id="rId4" Type="http://schemas.openxmlformats.org/officeDocument/2006/relationships/image" Target="../media/image94.png"/><Relationship Id="rId9" Type="http://schemas.openxmlformats.org/officeDocument/2006/relationships/image" Target="../media/image24.png"/><Relationship Id="rId1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4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9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emf"/><Relationship Id="rId7" Type="http://schemas.openxmlformats.org/officeDocument/2006/relationships/image" Target="../media/image102.pn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48.jpeg"/><Relationship Id="rId5" Type="http://schemas.openxmlformats.org/officeDocument/2006/relationships/image" Target="../media/image100.png"/><Relationship Id="rId10" Type="http://schemas.openxmlformats.org/officeDocument/2006/relationships/image" Target="../media/image14.gif"/><Relationship Id="rId4" Type="http://schemas.openxmlformats.org/officeDocument/2006/relationships/image" Target="../media/image99.png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gi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4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4.emf"/><Relationship Id="rId10" Type="http://schemas.openxmlformats.org/officeDocument/2006/relationships/image" Target="../media/image108.png"/><Relationship Id="rId4" Type="http://schemas.openxmlformats.org/officeDocument/2006/relationships/image" Target="../media/image2.emf"/><Relationship Id="rId9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auco.com/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20.png"/><Relationship Id="rId21" Type="http://schemas.openxmlformats.org/officeDocument/2006/relationships/image" Target="../media/image37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24" Type="http://schemas.openxmlformats.org/officeDocument/2006/relationships/image" Target="../media/image40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.emf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gif"/><Relationship Id="rId5" Type="http://schemas.openxmlformats.org/officeDocument/2006/relationships/image" Target="../media/image4.emf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4.gif"/><Relationship Id="rId7" Type="http://schemas.openxmlformats.org/officeDocument/2006/relationships/image" Target="../media/image47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gif"/><Relationship Id="rId7" Type="http://schemas.openxmlformats.org/officeDocument/2006/relationships/image" Target="../media/image5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63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2.emf"/><Relationship Id="rId4" Type="http://schemas.openxmlformats.org/officeDocument/2006/relationships/image" Target="../media/image57.jpeg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F915BFD-D791-4E3B-A3E3-1997D3048E75}"/>
              </a:ext>
            </a:extLst>
          </p:cNvPr>
          <p:cNvSpPr/>
          <p:nvPr/>
        </p:nvSpPr>
        <p:spPr>
          <a:xfrm>
            <a:off x="-2368550" y="-542925"/>
            <a:ext cx="23774399" cy="18049875"/>
          </a:xfrm>
          <a:prstGeom prst="rect">
            <a:avLst/>
          </a:prstGeom>
          <a:solidFill>
            <a:schemeClr val="accent6">
              <a:alpha val="47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9CB01E-CC96-459E-AEE1-482083A650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9949" y="-552450"/>
            <a:ext cx="8915400" cy="12546731"/>
          </a:xfrm>
          <a:prstGeom prst="rect">
            <a:avLst/>
          </a:prstGeom>
        </p:spPr>
      </p:pic>
      <p:pic>
        <p:nvPicPr>
          <p:cNvPr id="7" name="Imagen 6" descr="Planta con hojas verdes&#10;&#10;Descripción generada automáticamente">
            <a:extLst>
              <a:ext uri="{FF2B5EF4-FFF2-40B4-BE49-F238E27FC236}">
                <a16:creationId xmlns:a16="http://schemas.microsoft.com/office/drawing/2014/main" id="{A0B5250E-1270-41C8-9546-077A201BEA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450" y="-906768"/>
            <a:ext cx="6840000" cy="13593021"/>
          </a:xfrm>
          <a:prstGeom prst="rect">
            <a:avLst/>
          </a:prstGeom>
        </p:spPr>
      </p:pic>
      <p:pic>
        <p:nvPicPr>
          <p:cNvPr id="9" name="Imagen 8" descr="Un puente cerca de un edificio&#10;&#10;Descripción generada automáticamente">
            <a:extLst>
              <a:ext uri="{FF2B5EF4-FFF2-40B4-BE49-F238E27FC236}">
                <a16:creationId xmlns:a16="http://schemas.microsoft.com/office/drawing/2014/main" id="{EB67759D-8EA5-469B-9315-50472F852A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5450" y="-249448"/>
            <a:ext cx="7063224" cy="12679086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409CBF5B-7042-4A18-932B-57C4026F5E21}"/>
              </a:ext>
            </a:extLst>
          </p:cNvPr>
          <p:cNvSpPr/>
          <p:nvPr/>
        </p:nvSpPr>
        <p:spPr>
          <a:xfrm>
            <a:off x="2799490" y="4013607"/>
            <a:ext cx="14505119" cy="2478114"/>
          </a:xfrm>
          <a:custGeom>
            <a:avLst/>
            <a:gdLst/>
            <a:ahLst/>
            <a:cxnLst/>
            <a:rect l="l" t="t" r="r" b="b"/>
            <a:pathLst>
              <a:path w="2428240" h="389254">
                <a:moveTo>
                  <a:pt x="1337951" y="6082"/>
                </a:moveTo>
                <a:lnTo>
                  <a:pt x="1223989" y="6082"/>
                </a:lnTo>
                <a:lnTo>
                  <a:pt x="1223989" y="296940"/>
                </a:lnTo>
                <a:lnTo>
                  <a:pt x="1310276" y="383115"/>
                </a:lnTo>
                <a:lnTo>
                  <a:pt x="1574295" y="383115"/>
                </a:lnTo>
                <a:lnTo>
                  <a:pt x="1574295" y="269632"/>
                </a:lnTo>
                <a:lnTo>
                  <a:pt x="1337951" y="269632"/>
                </a:lnTo>
                <a:lnTo>
                  <a:pt x="1337951" y="6082"/>
                </a:lnTo>
                <a:close/>
              </a:path>
              <a:path w="2428240" h="389254">
                <a:moveTo>
                  <a:pt x="1574295" y="6082"/>
                </a:moveTo>
                <a:lnTo>
                  <a:pt x="1460354" y="6082"/>
                </a:lnTo>
                <a:lnTo>
                  <a:pt x="1460354" y="269632"/>
                </a:lnTo>
                <a:lnTo>
                  <a:pt x="1574295" y="269632"/>
                </a:lnTo>
                <a:lnTo>
                  <a:pt x="1574295" y="6082"/>
                </a:lnTo>
                <a:close/>
              </a:path>
              <a:path w="2428240" h="389254">
                <a:moveTo>
                  <a:pt x="920275" y="0"/>
                </a:moveTo>
                <a:lnTo>
                  <a:pt x="878885" y="6961"/>
                </a:lnTo>
                <a:lnTo>
                  <a:pt x="841703" y="26602"/>
                </a:lnTo>
                <a:lnTo>
                  <a:pt x="810209" y="57054"/>
                </a:lnTo>
                <a:lnTo>
                  <a:pt x="785882" y="96451"/>
                </a:lnTo>
                <a:lnTo>
                  <a:pt x="770200" y="142927"/>
                </a:lnTo>
                <a:lnTo>
                  <a:pt x="764645" y="194614"/>
                </a:lnTo>
                <a:lnTo>
                  <a:pt x="770200" y="246291"/>
                </a:lnTo>
                <a:lnTo>
                  <a:pt x="785882" y="292742"/>
                </a:lnTo>
                <a:lnTo>
                  <a:pt x="810209" y="332107"/>
                </a:lnTo>
                <a:lnTo>
                  <a:pt x="841703" y="362528"/>
                </a:lnTo>
                <a:lnTo>
                  <a:pt x="878885" y="382144"/>
                </a:lnTo>
                <a:lnTo>
                  <a:pt x="920275" y="389096"/>
                </a:lnTo>
                <a:lnTo>
                  <a:pt x="946969" y="386224"/>
                </a:lnTo>
                <a:lnTo>
                  <a:pt x="972184" y="377947"/>
                </a:lnTo>
                <a:lnTo>
                  <a:pt x="995544" y="364772"/>
                </a:lnTo>
                <a:lnTo>
                  <a:pt x="1016672" y="347203"/>
                </a:lnTo>
                <a:lnTo>
                  <a:pt x="1143906" y="347132"/>
                </a:lnTo>
                <a:lnTo>
                  <a:pt x="1143906" y="285183"/>
                </a:lnTo>
                <a:lnTo>
                  <a:pt x="965910" y="285183"/>
                </a:lnTo>
                <a:lnTo>
                  <a:pt x="929355" y="278038"/>
                </a:lnTo>
                <a:lnTo>
                  <a:pt x="901887" y="258583"/>
                </a:lnTo>
                <a:lnTo>
                  <a:pt x="884601" y="229785"/>
                </a:lnTo>
                <a:lnTo>
                  <a:pt x="878596" y="194614"/>
                </a:lnTo>
                <a:lnTo>
                  <a:pt x="884601" y="159497"/>
                </a:lnTo>
                <a:lnTo>
                  <a:pt x="901887" y="130730"/>
                </a:lnTo>
                <a:lnTo>
                  <a:pt x="929355" y="111288"/>
                </a:lnTo>
                <a:lnTo>
                  <a:pt x="965910" y="104146"/>
                </a:lnTo>
                <a:lnTo>
                  <a:pt x="1143906" y="104146"/>
                </a:lnTo>
                <a:lnTo>
                  <a:pt x="1143906" y="42075"/>
                </a:lnTo>
                <a:lnTo>
                  <a:pt x="1016672" y="42075"/>
                </a:lnTo>
                <a:lnTo>
                  <a:pt x="995544" y="24448"/>
                </a:lnTo>
                <a:lnTo>
                  <a:pt x="972184" y="11220"/>
                </a:lnTo>
                <a:lnTo>
                  <a:pt x="946969" y="2893"/>
                </a:lnTo>
                <a:lnTo>
                  <a:pt x="920275" y="0"/>
                </a:lnTo>
                <a:close/>
              </a:path>
              <a:path w="2428240" h="389254">
                <a:moveTo>
                  <a:pt x="1143906" y="347132"/>
                </a:moveTo>
                <a:lnTo>
                  <a:pt x="1016672" y="347132"/>
                </a:lnTo>
                <a:lnTo>
                  <a:pt x="1052686" y="383115"/>
                </a:lnTo>
                <a:lnTo>
                  <a:pt x="1143906" y="383115"/>
                </a:lnTo>
                <a:lnTo>
                  <a:pt x="1143906" y="347132"/>
                </a:lnTo>
                <a:close/>
              </a:path>
              <a:path w="2428240" h="389254">
                <a:moveTo>
                  <a:pt x="1143906" y="104146"/>
                </a:moveTo>
                <a:lnTo>
                  <a:pt x="965910" y="104146"/>
                </a:lnTo>
                <a:lnTo>
                  <a:pt x="985641" y="106225"/>
                </a:lnTo>
                <a:lnTo>
                  <a:pt x="1002854" y="112326"/>
                </a:lnTo>
                <a:lnTo>
                  <a:pt x="1017624" y="122245"/>
                </a:lnTo>
                <a:lnTo>
                  <a:pt x="1030026" y="135777"/>
                </a:lnTo>
                <a:lnTo>
                  <a:pt x="1030026" y="253420"/>
                </a:lnTo>
                <a:lnTo>
                  <a:pt x="1017624" y="266977"/>
                </a:lnTo>
                <a:lnTo>
                  <a:pt x="1002854" y="276941"/>
                </a:lnTo>
                <a:lnTo>
                  <a:pt x="985641" y="283085"/>
                </a:lnTo>
                <a:lnTo>
                  <a:pt x="965910" y="285183"/>
                </a:lnTo>
                <a:lnTo>
                  <a:pt x="1143906" y="285183"/>
                </a:lnTo>
                <a:lnTo>
                  <a:pt x="1143906" y="104146"/>
                </a:lnTo>
                <a:close/>
              </a:path>
              <a:path w="2428240" h="389254">
                <a:moveTo>
                  <a:pt x="1143906" y="6082"/>
                </a:moveTo>
                <a:lnTo>
                  <a:pt x="1052615" y="6082"/>
                </a:lnTo>
                <a:lnTo>
                  <a:pt x="1016672" y="42075"/>
                </a:lnTo>
                <a:lnTo>
                  <a:pt x="1143906" y="42075"/>
                </a:lnTo>
                <a:lnTo>
                  <a:pt x="1143906" y="6082"/>
                </a:lnTo>
                <a:close/>
              </a:path>
              <a:path w="2428240" h="389254">
                <a:moveTo>
                  <a:pt x="155630" y="0"/>
                </a:moveTo>
                <a:lnTo>
                  <a:pt x="114240" y="6961"/>
                </a:lnTo>
                <a:lnTo>
                  <a:pt x="77058" y="26602"/>
                </a:lnTo>
                <a:lnTo>
                  <a:pt x="45564" y="57054"/>
                </a:lnTo>
                <a:lnTo>
                  <a:pt x="21236" y="96451"/>
                </a:lnTo>
                <a:lnTo>
                  <a:pt x="5555" y="142927"/>
                </a:lnTo>
                <a:lnTo>
                  <a:pt x="0" y="194614"/>
                </a:lnTo>
                <a:lnTo>
                  <a:pt x="5555" y="246291"/>
                </a:lnTo>
                <a:lnTo>
                  <a:pt x="21236" y="292742"/>
                </a:lnTo>
                <a:lnTo>
                  <a:pt x="45564" y="332107"/>
                </a:lnTo>
                <a:lnTo>
                  <a:pt x="77058" y="362528"/>
                </a:lnTo>
                <a:lnTo>
                  <a:pt x="114240" y="382144"/>
                </a:lnTo>
                <a:lnTo>
                  <a:pt x="155630" y="389096"/>
                </a:lnTo>
                <a:lnTo>
                  <a:pt x="182318" y="386224"/>
                </a:lnTo>
                <a:lnTo>
                  <a:pt x="207532" y="377947"/>
                </a:lnTo>
                <a:lnTo>
                  <a:pt x="230893" y="364772"/>
                </a:lnTo>
                <a:lnTo>
                  <a:pt x="252027" y="347203"/>
                </a:lnTo>
                <a:lnTo>
                  <a:pt x="379261" y="347132"/>
                </a:lnTo>
                <a:lnTo>
                  <a:pt x="379261" y="285183"/>
                </a:lnTo>
                <a:lnTo>
                  <a:pt x="201255" y="285183"/>
                </a:lnTo>
                <a:lnTo>
                  <a:pt x="164704" y="278038"/>
                </a:lnTo>
                <a:lnTo>
                  <a:pt x="137235" y="258583"/>
                </a:lnTo>
                <a:lnTo>
                  <a:pt x="119947" y="229785"/>
                </a:lnTo>
                <a:lnTo>
                  <a:pt x="113941" y="194614"/>
                </a:lnTo>
                <a:lnTo>
                  <a:pt x="119947" y="159497"/>
                </a:lnTo>
                <a:lnTo>
                  <a:pt x="137235" y="130730"/>
                </a:lnTo>
                <a:lnTo>
                  <a:pt x="164704" y="111288"/>
                </a:lnTo>
                <a:lnTo>
                  <a:pt x="201255" y="104146"/>
                </a:lnTo>
                <a:lnTo>
                  <a:pt x="379261" y="104146"/>
                </a:lnTo>
                <a:lnTo>
                  <a:pt x="379261" y="42075"/>
                </a:lnTo>
                <a:lnTo>
                  <a:pt x="252027" y="42075"/>
                </a:lnTo>
                <a:lnTo>
                  <a:pt x="230896" y="24448"/>
                </a:lnTo>
                <a:lnTo>
                  <a:pt x="207539" y="11220"/>
                </a:lnTo>
                <a:lnTo>
                  <a:pt x="182327" y="2893"/>
                </a:lnTo>
                <a:lnTo>
                  <a:pt x="155630" y="0"/>
                </a:lnTo>
                <a:close/>
              </a:path>
              <a:path w="2428240" h="389254">
                <a:moveTo>
                  <a:pt x="379261" y="347132"/>
                </a:moveTo>
                <a:lnTo>
                  <a:pt x="252027" y="347132"/>
                </a:lnTo>
                <a:lnTo>
                  <a:pt x="288031" y="383115"/>
                </a:lnTo>
                <a:lnTo>
                  <a:pt x="379261" y="383115"/>
                </a:lnTo>
                <a:lnTo>
                  <a:pt x="379261" y="347132"/>
                </a:lnTo>
                <a:close/>
              </a:path>
              <a:path w="2428240" h="389254">
                <a:moveTo>
                  <a:pt x="379261" y="104146"/>
                </a:moveTo>
                <a:lnTo>
                  <a:pt x="201255" y="104146"/>
                </a:lnTo>
                <a:lnTo>
                  <a:pt x="220986" y="106225"/>
                </a:lnTo>
                <a:lnTo>
                  <a:pt x="238200" y="112326"/>
                </a:lnTo>
                <a:lnTo>
                  <a:pt x="252973" y="122245"/>
                </a:lnTo>
                <a:lnTo>
                  <a:pt x="265381" y="135777"/>
                </a:lnTo>
                <a:lnTo>
                  <a:pt x="265381" y="253420"/>
                </a:lnTo>
                <a:lnTo>
                  <a:pt x="252973" y="266977"/>
                </a:lnTo>
                <a:lnTo>
                  <a:pt x="238200" y="276941"/>
                </a:lnTo>
                <a:lnTo>
                  <a:pt x="220986" y="283085"/>
                </a:lnTo>
                <a:lnTo>
                  <a:pt x="201255" y="285183"/>
                </a:lnTo>
                <a:lnTo>
                  <a:pt x="379261" y="285183"/>
                </a:lnTo>
                <a:lnTo>
                  <a:pt x="379261" y="104146"/>
                </a:lnTo>
                <a:close/>
              </a:path>
              <a:path w="2428240" h="389254">
                <a:moveTo>
                  <a:pt x="379261" y="6082"/>
                </a:moveTo>
                <a:lnTo>
                  <a:pt x="287970" y="6082"/>
                </a:lnTo>
                <a:lnTo>
                  <a:pt x="252027" y="42075"/>
                </a:lnTo>
                <a:lnTo>
                  <a:pt x="379261" y="42075"/>
                </a:lnTo>
                <a:lnTo>
                  <a:pt x="379261" y="6082"/>
                </a:lnTo>
                <a:close/>
              </a:path>
              <a:path w="2428240" h="389254">
                <a:moveTo>
                  <a:pt x="571841" y="6082"/>
                </a:moveTo>
                <a:lnTo>
                  <a:pt x="457890" y="6082"/>
                </a:lnTo>
                <a:lnTo>
                  <a:pt x="457890" y="383115"/>
                </a:lnTo>
                <a:lnTo>
                  <a:pt x="571841" y="383115"/>
                </a:lnTo>
                <a:lnTo>
                  <a:pt x="571841" y="119138"/>
                </a:lnTo>
                <a:lnTo>
                  <a:pt x="736147" y="119138"/>
                </a:lnTo>
                <a:lnTo>
                  <a:pt x="736147" y="76899"/>
                </a:lnTo>
                <a:lnTo>
                  <a:pt x="571841" y="76899"/>
                </a:lnTo>
                <a:lnTo>
                  <a:pt x="571841" y="6082"/>
                </a:lnTo>
                <a:close/>
              </a:path>
              <a:path w="2428240" h="389254">
                <a:moveTo>
                  <a:pt x="736147" y="6082"/>
                </a:moveTo>
                <a:lnTo>
                  <a:pt x="642496" y="6082"/>
                </a:lnTo>
                <a:lnTo>
                  <a:pt x="571841" y="76899"/>
                </a:lnTo>
                <a:lnTo>
                  <a:pt x="736147" y="76899"/>
                </a:lnTo>
                <a:lnTo>
                  <a:pt x="736147" y="6082"/>
                </a:lnTo>
                <a:close/>
              </a:path>
              <a:path w="2428240" h="389254">
                <a:moveTo>
                  <a:pt x="1844558" y="10"/>
                </a:moveTo>
                <a:lnTo>
                  <a:pt x="1799397" y="5171"/>
                </a:lnTo>
                <a:lnTo>
                  <a:pt x="1758022" y="19862"/>
                </a:lnTo>
                <a:lnTo>
                  <a:pt x="1721586" y="42891"/>
                </a:lnTo>
                <a:lnTo>
                  <a:pt x="1691241" y="73068"/>
                </a:lnTo>
                <a:lnTo>
                  <a:pt x="1668140" y="109201"/>
                </a:lnTo>
                <a:lnTo>
                  <a:pt x="1653434" y="150100"/>
                </a:lnTo>
                <a:lnTo>
                  <a:pt x="1648276" y="194573"/>
                </a:lnTo>
                <a:lnTo>
                  <a:pt x="1653434" y="239080"/>
                </a:lnTo>
                <a:lnTo>
                  <a:pt x="1668140" y="279988"/>
                </a:lnTo>
                <a:lnTo>
                  <a:pt x="1691241" y="316113"/>
                </a:lnTo>
                <a:lnTo>
                  <a:pt x="1721586" y="346271"/>
                </a:lnTo>
                <a:lnTo>
                  <a:pt x="1758022" y="369279"/>
                </a:lnTo>
                <a:lnTo>
                  <a:pt x="1799397" y="383952"/>
                </a:lnTo>
                <a:lnTo>
                  <a:pt x="1844558" y="389106"/>
                </a:lnTo>
                <a:lnTo>
                  <a:pt x="1889935" y="383903"/>
                </a:lnTo>
                <a:lnTo>
                  <a:pt x="1931478" y="369097"/>
                </a:lnTo>
                <a:lnTo>
                  <a:pt x="1968022" y="345885"/>
                </a:lnTo>
                <a:lnTo>
                  <a:pt x="1998398" y="315471"/>
                </a:lnTo>
                <a:lnTo>
                  <a:pt x="1968073" y="285142"/>
                </a:lnTo>
                <a:lnTo>
                  <a:pt x="1844568" y="285142"/>
                </a:lnTo>
                <a:lnTo>
                  <a:pt x="1811690" y="278497"/>
                </a:lnTo>
                <a:lnTo>
                  <a:pt x="1785609" y="259873"/>
                </a:lnTo>
                <a:lnTo>
                  <a:pt x="1768422" y="231242"/>
                </a:lnTo>
                <a:lnTo>
                  <a:pt x="1762227" y="194573"/>
                </a:lnTo>
                <a:lnTo>
                  <a:pt x="1768422" y="157898"/>
                </a:lnTo>
                <a:lnTo>
                  <a:pt x="1785609" y="129264"/>
                </a:lnTo>
                <a:lnTo>
                  <a:pt x="1811690" y="110639"/>
                </a:lnTo>
                <a:lnTo>
                  <a:pt x="1844568" y="103994"/>
                </a:lnTo>
                <a:lnTo>
                  <a:pt x="1968047" y="103994"/>
                </a:lnTo>
                <a:lnTo>
                  <a:pt x="1998368" y="73665"/>
                </a:lnTo>
                <a:lnTo>
                  <a:pt x="1967993" y="43252"/>
                </a:lnTo>
                <a:lnTo>
                  <a:pt x="1931455" y="20033"/>
                </a:lnTo>
                <a:lnTo>
                  <a:pt x="1889921" y="5217"/>
                </a:lnTo>
                <a:lnTo>
                  <a:pt x="1844558" y="10"/>
                </a:lnTo>
                <a:close/>
              </a:path>
              <a:path w="2428240" h="389254">
                <a:moveTo>
                  <a:pt x="1918854" y="235916"/>
                </a:moveTo>
                <a:lnTo>
                  <a:pt x="1906553" y="256381"/>
                </a:lnTo>
                <a:lnTo>
                  <a:pt x="1889564" y="271883"/>
                </a:lnTo>
                <a:lnTo>
                  <a:pt x="1868648" y="281708"/>
                </a:lnTo>
                <a:lnTo>
                  <a:pt x="1844568" y="285142"/>
                </a:lnTo>
                <a:lnTo>
                  <a:pt x="1968073" y="285142"/>
                </a:lnTo>
                <a:lnTo>
                  <a:pt x="1918854" y="235916"/>
                </a:lnTo>
                <a:close/>
              </a:path>
              <a:path w="2428240" h="389254">
                <a:moveTo>
                  <a:pt x="1968047" y="103994"/>
                </a:moveTo>
                <a:lnTo>
                  <a:pt x="1844568" y="103994"/>
                </a:lnTo>
                <a:lnTo>
                  <a:pt x="1868647" y="107426"/>
                </a:lnTo>
                <a:lnTo>
                  <a:pt x="1889560" y="117246"/>
                </a:lnTo>
                <a:lnTo>
                  <a:pt x="1906549" y="132742"/>
                </a:lnTo>
                <a:lnTo>
                  <a:pt x="1918854" y="153199"/>
                </a:lnTo>
                <a:lnTo>
                  <a:pt x="1968047" y="103994"/>
                </a:lnTo>
                <a:close/>
              </a:path>
              <a:path w="2428240" h="389254">
                <a:moveTo>
                  <a:pt x="2231905" y="10"/>
                </a:moveTo>
                <a:lnTo>
                  <a:pt x="2186740" y="5171"/>
                </a:lnTo>
                <a:lnTo>
                  <a:pt x="2145363" y="19862"/>
                </a:lnTo>
                <a:lnTo>
                  <a:pt x="2108925" y="42891"/>
                </a:lnTo>
                <a:lnTo>
                  <a:pt x="2078579" y="73068"/>
                </a:lnTo>
                <a:lnTo>
                  <a:pt x="2055477" y="109201"/>
                </a:lnTo>
                <a:lnTo>
                  <a:pt x="2040770" y="150100"/>
                </a:lnTo>
                <a:lnTo>
                  <a:pt x="2035612" y="194573"/>
                </a:lnTo>
                <a:lnTo>
                  <a:pt x="2040770" y="239080"/>
                </a:lnTo>
                <a:lnTo>
                  <a:pt x="2055477" y="279988"/>
                </a:lnTo>
                <a:lnTo>
                  <a:pt x="2078579" y="316113"/>
                </a:lnTo>
                <a:lnTo>
                  <a:pt x="2108925" y="346271"/>
                </a:lnTo>
                <a:lnTo>
                  <a:pt x="2145363" y="369279"/>
                </a:lnTo>
                <a:lnTo>
                  <a:pt x="2186740" y="383952"/>
                </a:lnTo>
                <a:lnTo>
                  <a:pt x="2231905" y="389106"/>
                </a:lnTo>
                <a:lnTo>
                  <a:pt x="2277069" y="383952"/>
                </a:lnTo>
                <a:lnTo>
                  <a:pt x="2318447" y="369279"/>
                </a:lnTo>
                <a:lnTo>
                  <a:pt x="2354884" y="346271"/>
                </a:lnTo>
                <a:lnTo>
                  <a:pt x="2385230" y="316113"/>
                </a:lnTo>
                <a:lnTo>
                  <a:pt x="2405036" y="285142"/>
                </a:lnTo>
                <a:lnTo>
                  <a:pt x="2231915" y="285142"/>
                </a:lnTo>
                <a:lnTo>
                  <a:pt x="2199031" y="278497"/>
                </a:lnTo>
                <a:lnTo>
                  <a:pt x="2172947" y="259873"/>
                </a:lnTo>
                <a:lnTo>
                  <a:pt x="2155759" y="231242"/>
                </a:lnTo>
                <a:lnTo>
                  <a:pt x="2149564" y="194573"/>
                </a:lnTo>
                <a:lnTo>
                  <a:pt x="2155759" y="157898"/>
                </a:lnTo>
                <a:lnTo>
                  <a:pt x="2172947" y="129264"/>
                </a:lnTo>
                <a:lnTo>
                  <a:pt x="2199031" y="110639"/>
                </a:lnTo>
                <a:lnTo>
                  <a:pt x="2231915" y="103994"/>
                </a:lnTo>
                <a:lnTo>
                  <a:pt x="2405003" y="103994"/>
                </a:lnTo>
                <a:lnTo>
                  <a:pt x="2385230" y="73068"/>
                </a:lnTo>
                <a:lnTo>
                  <a:pt x="2354884" y="42891"/>
                </a:lnTo>
                <a:lnTo>
                  <a:pt x="2318447" y="19862"/>
                </a:lnTo>
                <a:lnTo>
                  <a:pt x="2277069" y="5171"/>
                </a:lnTo>
                <a:lnTo>
                  <a:pt x="2231905" y="10"/>
                </a:lnTo>
                <a:close/>
              </a:path>
              <a:path w="2428240" h="389254">
                <a:moveTo>
                  <a:pt x="2405003" y="103994"/>
                </a:moveTo>
                <a:lnTo>
                  <a:pt x="2231915" y="103994"/>
                </a:lnTo>
                <a:lnTo>
                  <a:pt x="2264795" y="110639"/>
                </a:lnTo>
                <a:lnTo>
                  <a:pt x="2290872" y="129264"/>
                </a:lnTo>
                <a:lnTo>
                  <a:pt x="2308054" y="157898"/>
                </a:lnTo>
                <a:lnTo>
                  <a:pt x="2314246" y="194573"/>
                </a:lnTo>
                <a:lnTo>
                  <a:pt x="2308054" y="231242"/>
                </a:lnTo>
                <a:lnTo>
                  <a:pt x="2290872" y="259873"/>
                </a:lnTo>
                <a:lnTo>
                  <a:pt x="2264795" y="278497"/>
                </a:lnTo>
                <a:lnTo>
                  <a:pt x="2231915" y="285142"/>
                </a:lnTo>
                <a:lnTo>
                  <a:pt x="2405036" y="285142"/>
                </a:lnTo>
                <a:lnTo>
                  <a:pt x="2408333" y="279988"/>
                </a:lnTo>
                <a:lnTo>
                  <a:pt x="2423039" y="239080"/>
                </a:lnTo>
                <a:lnTo>
                  <a:pt x="2428197" y="194573"/>
                </a:lnTo>
                <a:lnTo>
                  <a:pt x="2423039" y="150100"/>
                </a:lnTo>
                <a:lnTo>
                  <a:pt x="2408333" y="109201"/>
                </a:lnTo>
                <a:lnTo>
                  <a:pt x="2405003" y="1039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Financial Results Conference Call Presentation…">
            <a:extLst>
              <a:ext uri="{FF2B5EF4-FFF2-40B4-BE49-F238E27FC236}">
                <a16:creationId xmlns:a16="http://schemas.microsoft.com/office/drawing/2014/main" id="{0111FCCF-D266-4A68-B3AE-1868B13BEBA8}"/>
              </a:ext>
            </a:extLst>
          </p:cNvPr>
          <p:cNvSpPr txBox="1"/>
          <p:nvPr/>
        </p:nvSpPr>
        <p:spPr>
          <a:xfrm>
            <a:off x="2096337" y="7649822"/>
            <a:ext cx="14844624" cy="120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5720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4800" b="1" err="1">
                <a:solidFill>
                  <a:schemeClr val="bg1"/>
                </a:solidFill>
                <a:latin typeface="+mj-lt"/>
              </a:rPr>
              <a:t>Corporate</a:t>
            </a:r>
            <a:r>
              <a:rPr lang="es-ES" sz="4800" b="1">
                <a:solidFill>
                  <a:schemeClr val="bg1"/>
                </a:solidFill>
                <a:latin typeface="+mj-lt"/>
              </a:rPr>
              <a:t> </a:t>
            </a:r>
            <a:r>
              <a:rPr lang="es-ES" sz="4800" b="1" err="1">
                <a:solidFill>
                  <a:schemeClr val="bg1"/>
                </a:solidFill>
                <a:latin typeface="+mj-lt"/>
              </a:rPr>
              <a:t>Presentation</a:t>
            </a:r>
            <a:endParaRPr lang="es-ES" sz="4800" b="1">
              <a:solidFill>
                <a:schemeClr val="bg1"/>
              </a:solidFill>
              <a:latin typeface="+mj-lt"/>
            </a:endParaRPr>
          </a:p>
          <a:p>
            <a:pPr algn="ctr" defTabSz="45720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4800" b="1">
                <a:solidFill>
                  <a:schemeClr val="bg1"/>
                </a:solidFill>
                <a:latin typeface="+mj-lt"/>
              </a:rPr>
              <a:t>Q2 2022</a:t>
            </a:r>
          </a:p>
          <a:p>
            <a:pPr algn="ctr" defTabSz="45720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object 19">
            <a:extLst>
              <a:ext uri="{FF2B5EF4-FFF2-40B4-BE49-F238E27FC236}">
                <a16:creationId xmlns:a16="http://schemas.microsoft.com/office/drawing/2014/main" id="{0A6440FF-153E-4D12-BFD8-4A22DBAD64D2}"/>
              </a:ext>
            </a:extLst>
          </p:cNvPr>
          <p:cNvSpPr txBox="1"/>
          <p:nvPr/>
        </p:nvSpPr>
        <p:spPr>
          <a:xfrm>
            <a:off x="367101" y="10866382"/>
            <a:ext cx="4920650" cy="554093"/>
          </a:xfrm>
          <a:prstGeom prst="rect">
            <a:avLst/>
          </a:prstGeom>
        </p:spPr>
        <p:txBody>
          <a:bodyPr vert="horz" wrap="square" lIns="0" tIns="12413" rIns="0" bIns="0" rtlCol="0">
            <a:spAutoFit/>
          </a:bodyPr>
          <a:lstStyle/>
          <a:p>
            <a:pPr marL="12415">
              <a:spcBef>
                <a:spcPts val="97"/>
              </a:spcBef>
            </a:pPr>
            <a:r>
              <a:rPr sz="3519" spc="-15">
                <a:solidFill>
                  <a:srgbClr val="BEB800"/>
                </a:solidFill>
                <a:latin typeface="Calibri"/>
                <a:cs typeface="Calibri"/>
              </a:rPr>
              <a:t>renewables </a:t>
            </a:r>
            <a:r>
              <a:rPr sz="3519" spc="-25">
                <a:solidFill>
                  <a:srgbClr val="F1F1F1"/>
                </a:solidFill>
                <a:latin typeface="Calibri"/>
                <a:cs typeface="Calibri"/>
              </a:rPr>
              <a:t>for </a:t>
            </a:r>
            <a:r>
              <a:rPr sz="3519">
                <a:solidFill>
                  <a:srgbClr val="F1F1F1"/>
                </a:solidFill>
                <a:latin typeface="Calibri"/>
                <a:cs typeface="Calibri"/>
              </a:rPr>
              <a:t>a </a:t>
            </a:r>
            <a:r>
              <a:rPr sz="3519" spc="-25">
                <a:solidFill>
                  <a:srgbClr val="EA7600"/>
                </a:solidFill>
                <a:latin typeface="Calibri"/>
                <a:cs typeface="Calibri"/>
              </a:rPr>
              <a:t>better</a:t>
            </a:r>
            <a:r>
              <a:rPr sz="3519" spc="-64">
                <a:solidFill>
                  <a:srgbClr val="EA7600"/>
                </a:solidFill>
                <a:latin typeface="Calibri"/>
                <a:cs typeface="Calibri"/>
              </a:rPr>
              <a:t> </a:t>
            </a:r>
            <a:r>
              <a:rPr sz="3519" spc="-20">
                <a:solidFill>
                  <a:srgbClr val="EA7600"/>
                </a:solidFill>
                <a:latin typeface="Calibri"/>
                <a:cs typeface="Calibri"/>
              </a:rPr>
              <a:t>life</a:t>
            </a:r>
            <a:endParaRPr sz="3519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887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5307C344-326D-3148-BDC0-A0DBB0F415D0}"/>
              </a:ext>
            </a:extLst>
          </p:cNvPr>
          <p:cNvSpPr/>
          <p:nvPr/>
        </p:nvSpPr>
        <p:spPr>
          <a:xfrm>
            <a:off x="9851360" y="-1"/>
            <a:ext cx="10640089" cy="121824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CE6E864-8F9F-974F-8713-29BF838B2AC3}"/>
              </a:ext>
            </a:extLst>
          </p:cNvPr>
          <p:cNvSpPr txBox="1"/>
          <p:nvPr/>
        </p:nvSpPr>
        <p:spPr>
          <a:xfrm>
            <a:off x="10747656" y="6802047"/>
            <a:ext cx="8321349" cy="11894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8460" marR="5080" indent="-365760" algn="just">
              <a:lnSpc>
                <a:spcPct val="100499"/>
              </a:lnSpc>
              <a:spcBef>
                <a:spcPts val="95"/>
              </a:spcBef>
              <a:buFont typeface="Arial"/>
              <a:buChar char="●"/>
              <a:tabLst>
                <a:tab pos="378460" algn="l"/>
                <a:tab pos="379095" algn="l"/>
              </a:tabLst>
            </a:pPr>
            <a:r>
              <a:rPr sz="2550" spc="5" dirty="0">
                <a:solidFill>
                  <a:schemeClr val="bg1"/>
                </a:solidFill>
                <a:latin typeface="AauxPro OT"/>
                <a:cs typeface="AauxPro OT"/>
              </a:rPr>
              <a:t>Bioforest has a wide participation </a:t>
            </a:r>
            <a:r>
              <a:rPr sz="2550" dirty="0">
                <a:solidFill>
                  <a:schemeClr val="bg1"/>
                </a:solidFill>
                <a:latin typeface="AauxPro OT"/>
                <a:cs typeface="AauxPro OT"/>
              </a:rPr>
              <a:t>in </a:t>
            </a:r>
            <a:r>
              <a:rPr sz="2550" spc="5" dirty="0">
                <a:solidFill>
                  <a:schemeClr val="bg1"/>
                </a:solidFill>
                <a:latin typeface="AauxPro OT"/>
                <a:cs typeface="AauxPro OT"/>
              </a:rPr>
              <a:t>local and</a:t>
            </a:r>
            <a:r>
              <a:rPr sz="2550" spc="-9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2550" spc="5" dirty="0">
                <a:solidFill>
                  <a:schemeClr val="bg1"/>
                </a:solidFill>
                <a:latin typeface="AauxPro OT"/>
                <a:cs typeface="AauxPro OT"/>
              </a:rPr>
              <a:t>international  organizations that are leaders </a:t>
            </a:r>
            <a:r>
              <a:rPr sz="2550" dirty="0">
                <a:solidFill>
                  <a:schemeClr val="bg1"/>
                </a:solidFill>
                <a:latin typeface="AauxPro OT"/>
                <a:cs typeface="AauxPro OT"/>
              </a:rPr>
              <a:t>in </a:t>
            </a:r>
            <a:r>
              <a:rPr sz="2550" spc="5" dirty="0">
                <a:solidFill>
                  <a:schemeClr val="bg1"/>
                </a:solidFill>
                <a:latin typeface="AauxPro OT"/>
                <a:cs typeface="AauxPro OT"/>
              </a:rPr>
              <a:t>the forestry-industrial  </a:t>
            </a:r>
            <a:r>
              <a:rPr sz="2550" dirty="0">
                <a:solidFill>
                  <a:schemeClr val="bg1"/>
                </a:solidFill>
                <a:latin typeface="AauxPro OT"/>
                <a:cs typeface="AauxPro OT"/>
              </a:rPr>
              <a:t>scientific</a:t>
            </a:r>
            <a:r>
              <a:rPr sz="2550" spc="-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2550" spc="5" dirty="0">
                <a:solidFill>
                  <a:schemeClr val="bg1"/>
                </a:solidFill>
                <a:latin typeface="AauxPro OT"/>
                <a:cs typeface="AauxPro OT"/>
              </a:rPr>
              <a:t>knowledge</a:t>
            </a:r>
            <a:endParaRPr sz="2550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9FBD718-CC38-1E46-ACAF-096509EA213C}"/>
              </a:ext>
            </a:extLst>
          </p:cNvPr>
          <p:cNvSpPr txBox="1"/>
          <p:nvPr/>
        </p:nvSpPr>
        <p:spPr>
          <a:xfrm>
            <a:off x="10747041" y="8249847"/>
            <a:ext cx="8296609" cy="11894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8460" marR="5080" indent="-365760" algn="just">
              <a:lnSpc>
                <a:spcPct val="100499"/>
              </a:lnSpc>
              <a:spcBef>
                <a:spcPts val="95"/>
              </a:spcBef>
              <a:buFont typeface="Arial"/>
              <a:buChar char="●"/>
              <a:tabLst>
                <a:tab pos="378460" algn="l"/>
                <a:tab pos="379095" algn="l"/>
              </a:tabLst>
            </a:pPr>
            <a:r>
              <a:rPr sz="2550">
                <a:solidFill>
                  <a:schemeClr val="bg1"/>
                </a:solidFill>
                <a:latin typeface="AauxPro OT"/>
                <a:cs typeface="AauxPro OT"/>
              </a:rPr>
              <a:t>In </a:t>
            </a:r>
            <a:r>
              <a:rPr sz="2550" spc="5">
                <a:solidFill>
                  <a:schemeClr val="bg1"/>
                </a:solidFill>
                <a:latin typeface="AauxPro OT"/>
                <a:cs typeface="AauxPro OT"/>
              </a:rPr>
              <a:t>addition, Bioforest aims to </a:t>
            </a:r>
            <a:r>
              <a:rPr sz="2550">
                <a:solidFill>
                  <a:schemeClr val="bg1"/>
                </a:solidFill>
                <a:latin typeface="AauxPro OT"/>
                <a:cs typeface="AauxPro OT"/>
              </a:rPr>
              <a:t>fulfill </a:t>
            </a:r>
            <a:r>
              <a:rPr sz="2550" spc="5">
                <a:solidFill>
                  <a:schemeClr val="bg1"/>
                </a:solidFill>
                <a:latin typeface="AauxPro OT"/>
                <a:cs typeface="AauxPro OT"/>
              </a:rPr>
              <a:t>the environmental  objectives for the protection and conservation of biodiversity  present </a:t>
            </a:r>
            <a:r>
              <a:rPr sz="2550">
                <a:solidFill>
                  <a:schemeClr val="bg1"/>
                </a:solidFill>
                <a:latin typeface="AauxPro OT"/>
                <a:cs typeface="AauxPro OT"/>
              </a:rPr>
              <a:t>in </a:t>
            </a:r>
            <a:r>
              <a:rPr sz="2550" spc="5">
                <a:solidFill>
                  <a:schemeClr val="bg1"/>
                </a:solidFill>
                <a:latin typeface="AauxPro OT"/>
                <a:cs typeface="AauxPro OT"/>
              </a:rPr>
              <a:t>our native</a:t>
            </a:r>
            <a:r>
              <a:rPr sz="255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2550" spc="5">
                <a:solidFill>
                  <a:schemeClr val="bg1"/>
                </a:solidFill>
                <a:latin typeface="AauxPro OT"/>
                <a:cs typeface="AauxPro OT"/>
              </a:rPr>
              <a:t>forests</a:t>
            </a:r>
            <a:endParaRPr sz="255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4205C56-1011-124A-B97E-0FD339E484FE}"/>
              </a:ext>
            </a:extLst>
          </p:cNvPr>
          <p:cNvSpPr txBox="1"/>
          <p:nvPr/>
        </p:nvSpPr>
        <p:spPr>
          <a:xfrm>
            <a:off x="1636089" y="3927398"/>
            <a:ext cx="3069469" cy="22063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14250" spc="-200">
                <a:solidFill>
                  <a:srgbClr val="C8B700"/>
                </a:solidFill>
                <a:latin typeface="AauxPro OT"/>
                <a:cs typeface="AauxPro OT"/>
              </a:rPr>
              <a:t>50+</a:t>
            </a:r>
            <a:endParaRPr sz="14250">
              <a:latin typeface="AauxPro OT"/>
              <a:cs typeface="AauxPro OT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EFB951F-6BB9-2849-A645-9E43F76F639C}"/>
              </a:ext>
            </a:extLst>
          </p:cNvPr>
          <p:cNvSpPr txBox="1"/>
          <p:nvPr/>
        </p:nvSpPr>
        <p:spPr>
          <a:xfrm>
            <a:off x="1985864" y="5693522"/>
            <a:ext cx="1996439" cy="44024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0"/>
              </a:spcBef>
            </a:pPr>
            <a:r>
              <a:rPr lang="es-ES" sz="2850" b="1" spc="10" err="1">
                <a:solidFill>
                  <a:srgbClr val="BFB800"/>
                </a:solidFill>
                <a:latin typeface="AauxPro OT"/>
                <a:cs typeface="AauxPro OT"/>
              </a:rPr>
              <a:t>Researchers</a:t>
            </a:r>
            <a:endParaRPr sz="2850" b="1">
              <a:solidFill>
                <a:srgbClr val="BFB800"/>
              </a:solidFill>
              <a:latin typeface="AauxPro OT"/>
              <a:cs typeface="AauxPro OT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422132D-1E08-2240-A679-BA48BAEB4078}"/>
              </a:ext>
            </a:extLst>
          </p:cNvPr>
          <p:cNvSpPr txBox="1"/>
          <p:nvPr/>
        </p:nvSpPr>
        <p:spPr>
          <a:xfrm>
            <a:off x="693459" y="1891588"/>
            <a:ext cx="7703820" cy="20358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50" spc="10">
                <a:solidFill>
                  <a:srgbClr val="C8B700"/>
                </a:solidFill>
                <a:latin typeface="AauxPro OT"/>
                <a:cs typeface="AauxPro OT"/>
              </a:rPr>
              <a:t>Bioforest research and</a:t>
            </a:r>
            <a:r>
              <a:rPr sz="2850" spc="-30">
                <a:solidFill>
                  <a:srgbClr val="C8B700"/>
                </a:solidFill>
                <a:latin typeface="AauxPro OT"/>
                <a:cs typeface="AauxPro OT"/>
              </a:rPr>
              <a:t> </a:t>
            </a:r>
            <a:r>
              <a:rPr sz="2850" spc="10">
                <a:solidFill>
                  <a:srgbClr val="C8B700"/>
                </a:solidFill>
                <a:latin typeface="AauxPro OT"/>
                <a:cs typeface="AauxPro OT"/>
              </a:rPr>
              <a:t>development</a:t>
            </a:r>
            <a:endParaRPr sz="2850">
              <a:latin typeface="AauxPro OT"/>
              <a:cs typeface="AauxPro O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31750" marR="5080">
              <a:lnSpc>
                <a:spcPct val="100499"/>
              </a:lnSpc>
            </a:pPr>
            <a:r>
              <a:rPr sz="2550" spc="5">
                <a:solidFill>
                  <a:srgbClr val="69605A"/>
                </a:solidFill>
                <a:latin typeface="AauxPro OT"/>
                <a:cs typeface="AauxPro OT"/>
              </a:rPr>
              <a:t>Bioforest was formed </a:t>
            </a:r>
            <a:r>
              <a:rPr sz="2550">
                <a:solidFill>
                  <a:srgbClr val="69605A"/>
                </a:solidFill>
                <a:latin typeface="AauxPro OT"/>
                <a:cs typeface="AauxPro OT"/>
              </a:rPr>
              <a:t>in </a:t>
            </a:r>
            <a:r>
              <a:rPr sz="2550" spc="5">
                <a:solidFill>
                  <a:srgbClr val="69605A"/>
                </a:solidFill>
                <a:latin typeface="AauxPro OT"/>
                <a:cs typeface="AauxPro OT"/>
              </a:rPr>
              <a:t>1990 by Arauco and one of</a:t>
            </a:r>
            <a:r>
              <a:rPr sz="2550" spc="-85">
                <a:solidFill>
                  <a:srgbClr val="69605A"/>
                </a:solidFill>
                <a:latin typeface="AauxPro OT"/>
                <a:cs typeface="AauxPro OT"/>
              </a:rPr>
              <a:t> </a:t>
            </a:r>
            <a:r>
              <a:rPr sz="2550" spc="5">
                <a:solidFill>
                  <a:srgbClr val="69605A"/>
                </a:solidFill>
                <a:latin typeface="AauxPro OT"/>
                <a:cs typeface="AauxPro OT"/>
              </a:rPr>
              <a:t>the  achievements has been the increase </a:t>
            </a:r>
            <a:r>
              <a:rPr sz="2550">
                <a:solidFill>
                  <a:srgbClr val="69605A"/>
                </a:solidFill>
                <a:latin typeface="AauxPro OT"/>
                <a:cs typeface="AauxPro OT"/>
              </a:rPr>
              <a:t>in </a:t>
            </a:r>
            <a:r>
              <a:rPr sz="2550" spc="5">
                <a:solidFill>
                  <a:srgbClr val="69605A"/>
                </a:solidFill>
                <a:latin typeface="AauxPro OT"/>
                <a:cs typeface="AauxPro OT"/>
              </a:rPr>
              <a:t>the plantation  </a:t>
            </a:r>
            <a:r>
              <a:rPr lang="es-ES" sz="2550" spc="5" err="1">
                <a:solidFill>
                  <a:srgbClr val="69605A"/>
                </a:solidFill>
                <a:latin typeface="AauxPro OT"/>
                <a:cs typeface="AauxPro OT"/>
              </a:rPr>
              <a:t>yields</a:t>
            </a:r>
            <a:r>
              <a:rPr sz="2550" spc="5">
                <a:solidFill>
                  <a:srgbClr val="69605A"/>
                </a:solidFill>
                <a:latin typeface="AauxPro OT"/>
                <a:cs typeface="AauxPro OT"/>
              </a:rPr>
              <a:t> by</a:t>
            </a:r>
            <a:r>
              <a:rPr sz="2550" spc="-10">
                <a:solidFill>
                  <a:srgbClr val="69605A"/>
                </a:solidFill>
                <a:latin typeface="AauxPro OT"/>
                <a:cs typeface="AauxPro OT"/>
              </a:rPr>
              <a:t> </a:t>
            </a:r>
            <a:r>
              <a:rPr sz="2550" spc="5">
                <a:solidFill>
                  <a:srgbClr val="69605A"/>
                </a:solidFill>
                <a:latin typeface="AauxPro OT"/>
                <a:cs typeface="AauxPro OT"/>
              </a:rPr>
              <a:t>40%</a:t>
            </a:r>
            <a:endParaRPr sz="2550">
              <a:latin typeface="AauxPro OT"/>
              <a:cs typeface="AauxPro OT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5361462-ADAB-264C-AB7F-FDA7A66090C8}"/>
              </a:ext>
            </a:extLst>
          </p:cNvPr>
          <p:cNvSpPr/>
          <p:nvPr/>
        </p:nvSpPr>
        <p:spPr>
          <a:xfrm>
            <a:off x="669639" y="2407572"/>
            <a:ext cx="7851775" cy="0"/>
          </a:xfrm>
          <a:custGeom>
            <a:avLst/>
            <a:gdLst/>
            <a:ahLst/>
            <a:cxnLst/>
            <a:rect l="l" t="t" r="r" b="b"/>
            <a:pathLst>
              <a:path w="7851775">
                <a:moveTo>
                  <a:pt x="0" y="0"/>
                </a:moveTo>
                <a:lnTo>
                  <a:pt x="7851755" y="0"/>
                </a:lnTo>
              </a:path>
            </a:pathLst>
          </a:custGeom>
          <a:ln w="20341">
            <a:solidFill>
              <a:srgbClr val="6960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8A40F1FD-2FFB-0640-B8EC-1D1E9ECF4F15}"/>
              </a:ext>
            </a:extLst>
          </p:cNvPr>
          <p:cNvSpPr txBox="1"/>
          <p:nvPr/>
        </p:nvSpPr>
        <p:spPr>
          <a:xfrm>
            <a:off x="669639" y="7143839"/>
            <a:ext cx="4071357" cy="22120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s-CL"/>
            </a:defPPr>
            <a:lvl1pPr marL="12700" marR="5080">
              <a:lnSpc>
                <a:spcPct val="101200"/>
              </a:lnSpc>
              <a:spcBef>
                <a:spcPts val="90"/>
              </a:spcBef>
              <a:defRPr sz="2850" spc="10">
                <a:solidFill>
                  <a:srgbClr val="69605A"/>
                </a:solidFill>
                <a:latin typeface="AauxPro OT"/>
                <a:cs typeface="AauxPro OT"/>
              </a:defRPr>
            </a:lvl1pPr>
          </a:lstStyle>
          <a:p>
            <a:r>
              <a:rPr lang="es-ES" err="1"/>
              <a:t>work</a:t>
            </a:r>
            <a:r>
              <a:rPr lang="es-ES"/>
              <a:t> in </a:t>
            </a:r>
            <a:r>
              <a:rPr lang="es-ES" err="1"/>
              <a:t>order</a:t>
            </a:r>
            <a:r>
              <a:rPr lang="es-ES"/>
              <a:t> to </a:t>
            </a:r>
            <a:r>
              <a:rPr lang="es-ES" err="1"/>
              <a:t>develop</a:t>
            </a:r>
            <a:r>
              <a:rPr lang="es-ES"/>
              <a:t> and </a:t>
            </a:r>
            <a:r>
              <a:rPr lang="es-ES" err="1"/>
              <a:t>apply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best</a:t>
            </a:r>
            <a:r>
              <a:rPr lang="es-ES"/>
              <a:t> </a:t>
            </a:r>
            <a:r>
              <a:rPr lang="es-ES" err="1"/>
              <a:t>technologies</a:t>
            </a:r>
            <a:r>
              <a:rPr lang="es-ES"/>
              <a:t>, </a:t>
            </a:r>
            <a:r>
              <a:rPr lang="es-ES" err="1"/>
              <a:t>maximizing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forestry</a:t>
            </a:r>
            <a:r>
              <a:rPr lang="es-ES"/>
              <a:t> and industrial </a:t>
            </a:r>
            <a:r>
              <a:rPr lang="es-ES" err="1"/>
              <a:t>resources</a:t>
            </a:r>
            <a:r>
              <a:rPr lang="es-ES"/>
              <a:t>.</a:t>
            </a:r>
            <a:endParaRPr/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FD20E31D-448E-8941-BDA9-1533CDBD8EE2}"/>
              </a:ext>
            </a:extLst>
          </p:cNvPr>
          <p:cNvSpPr txBox="1">
            <a:spLocks/>
          </p:cNvSpPr>
          <p:nvPr/>
        </p:nvSpPr>
        <p:spPr>
          <a:xfrm>
            <a:off x="648049" y="677629"/>
            <a:ext cx="932431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kern="0" spc="15">
                <a:solidFill>
                  <a:srgbClr val="C7B700"/>
                </a:solidFill>
              </a:rPr>
              <a:t>PULP BUSINESS – FORESTRY OPERATIONS</a:t>
            </a:r>
            <a:endParaRPr lang="es-CL" sz="3600" kern="0" spc="20">
              <a:solidFill>
                <a:srgbClr val="C7B7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89E7E21-901A-4EE5-AA37-1A0C28E2E16F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9DA9553-7DC4-4CB6-931E-6417D39EA7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0658" y="648123"/>
            <a:ext cx="7958347" cy="4586074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68247937-395D-4F1A-B77D-772E9E5C203A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5B6D309-8764-4BE5-80DB-8861B2BEC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21" name="Imagen 20" descr="Logotipo&#10;&#10;Descripción generada automáticamente">
              <a:extLst>
                <a:ext uri="{FF2B5EF4-FFF2-40B4-BE49-F238E27FC236}">
                  <a16:creationId xmlns:a16="http://schemas.microsoft.com/office/drawing/2014/main" id="{E98C0B5F-3532-4CC9-9108-BD91513A2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CF8FA342-2705-4D4E-AE41-BE6D16866F2F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E97722B-2DCF-415F-BE18-B410190F49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21" t="-945" r="3089" b="945"/>
          <a:stretch/>
        </p:blipFill>
        <p:spPr>
          <a:xfrm>
            <a:off x="4912118" y="4443382"/>
            <a:ext cx="4009427" cy="47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29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776F373A-E539-400F-A25D-485F6AC999E9}"/>
              </a:ext>
            </a:extLst>
          </p:cNvPr>
          <p:cNvSpPr/>
          <p:nvPr/>
        </p:nvSpPr>
        <p:spPr>
          <a:xfrm>
            <a:off x="670147" y="5450893"/>
            <a:ext cx="2574933" cy="1128804"/>
          </a:xfrm>
          <a:prstGeom prst="rect">
            <a:avLst/>
          </a:prstGeom>
          <a:solidFill>
            <a:srgbClr val="686157"/>
          </a:solidFill>
          <a:ln>
            <a:solidFill>
              <a:srgbClr val="6861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0DF39BCD-73B4-5240-80ED-7E463A9C2559}"/>
              </a:ext>
            </a:extLst>
          </p:cNvPr>
          <p:cNvGrpSpPr/>
          <p:nvPr/>
        </p:nvGrpSpPr>
        <p:grpSpPr>
          <a:xfrm>
            <a:off x="9288349" y="2328539"/>
            <a:ext cx="5092538" cy="7968913"/>
            <a:chOff x="7501008" y="1987734"/>
            <a:chExt cx="4715497" cy="7621709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8F3864FA-116B-5849-8B73-9A4FEFCA3254}"/>
                </a:ext>
              </a:extLst>
            </p:cNvPr>
            <p:cNvSpPr/>
            <p:nvPr/>
          </p:nvSpPr>
          <p:spPr>
            <a:xfrm>
              <a:off x="7501008" y="1987734"/>
              <a:ext cx="920750" cy="2818765"/>
            </a:xfrm>
            <a:custGeom>
              <a:avLst/>
              <a:gdLst/>
              <a:ahLst/>
              <a:cxnLst/>
              <a:rect l="l" t="t" r="r" b="b"/>
              <a:pathLst>
                <a:path w="920750" h="2818765">
                  <a:moveTo>
                    <a:pt x="920733" y="0"/>
                  </a:moveTo>
                  <a:lnTo>
                    <a:pt x="0" y="625308"/>
                  </a:lnTo>
                  <a:lnTo>
                    <a:pt x="920733" y="2818727"/>
                  </a:lnTo>
                  <a:lnTo>
                    <a:pt x="920733" y="0"/>
                  </a:lnTo>
                  <a:close/>
                </a:path>
              </a:pathLst>
            </a:custGeom>
            <a:ln w="43255">
              <a:solidFill>
                <a:srgbClr val="9089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D113F9C-7201-8C47-ACBD-B5BCA7CED711}"/>
                </a:ext>
              </a:extLst>
            </p:cNvPr>
            <p:cNvSpPr/>
            <p:nvPr/>
          </p:nvSpPr>
          <p:spPr>
            <a:xfrm>
              <a:off x="8421745" y="1987734"/>
              <a:ext cx="3794760" cy="6585584"/>
            </a:xfrm>
            <a:custGeom>
              <a:avLst/>
              <a:gdLst/>
              <a:ahLst/>
              <a:cxnLst/>
              <a:rect l="l" t="t" r="r" b="b"/>
              <a:pathLst>
                <a:path w="3794759" h="6585584">
                  <a:moveTo>
                    <a:pt x="3794728" y="2024791"/>
                  </a:moveTo>
                  <a:lnTo>
                    <a:pt x="0" y="0"/>
                  </a:lnTo>
                  <a:lnTo>
                    <a:pt x="0" y="6585151"/>
                  </a:lnTo>
                  <a:lnTo>
                    <a:pt x="3794728" y="2024791"/>
                  </a:lnTo>
                  <a:close/>
                </a:path>
              </a:pathLst>
            </a:custGeom>
            <a:ln w="43255">
              <a:solidFill>
                <a:srgbClr val="9089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01752D8C-5340-164A-AE5A-53E26403E1D4}"/>
                </a:ext>
              </a:extLst>
            </p:cNvPr>
            <p:cNvSpPr/>
            <p:nvPr/>
          </p:nvSpPr>
          <p:spPr>
            <a:xfrm>
              <a:off x="8421738" y="7411708"/>
              <a:ext cx="1000760" cy="2197735"/>
            </a:xfrm>
            <a:custGeom>
              <a:avLst/>
              <a:gdLst/>
              <a:ahLst/>
              <a:cxnLst/>
              <a:rect l="l" t="t" r="r" b="b"/>
              <a:pathLst>
                <a:path w="1000759" h="2197734">
                  <a:moveTo>
                    <a:pt x="1000643" y="2197650"/>
                  </a:moveTo>
                  <a:lnTo>
                    <a:pt x="1000643" y="0"/>
                  </a:lnTo>
                  <a:lnTo>
                    <a:pt x="0" y="1161176"/>
                  </a:lnTo>
                  <a:lnTo>
                    <a:pt x="1000643" y="2197650"/>
                  </a:lnTo>
                  <a:close/>
                </a:path>
              </a:pathLst>
            </a:custGeom>
            <a:ln w="43255">
              <a:solidFill>
                <a:srgbClr val="90898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1EAC4B90-A98F-6742-9769-B4F95263AF20}"/>
              </a:ext>
            </a:extLst>
          </p:cNvPr>
          <p:cNvSpPr txBox="1"/>
          <p:nvPr/>
        </p:nvSpPr>
        <p:spPr>
          <a:xfrm>
            <a:off x="3274770" y="5687145"/>
            <a:ext cx="2836181" cy="6001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209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00" b="1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ARAUCO </a:t>
            </a:r>
            <a:r>
              <a:rPr kumimoji="0" lang="es-CL" sz="1900" b="1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MILL </a:t>
            </a:r>
          </a:p>
          <a:p>
            <a:pPr marL="70485" marR="0" lvl="0" indent="0" algn="r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1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 2:</a:t>
            </a:r>
            <a:r>
              <a:rPr kumimoji="0" lang="es-ES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510</a:t>
            </a:r>
            <a:r>
              <a:rPr kumimoji="0" lang="es-ES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BSKP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2779F89-B2ED-544F-8855-AF34F7F0EBF0}"/>
              </a:ext>
            </a:extLst>
          </p:cNvPr>
          <p:cNvSpPr txBox="1"/>
          <p:nvPr/>
        </p:nvSpPr>
        <p:spPr>
          <a:xfrm>
            <a:off x="3274772" y="4117619"/>
            <a:ext cx="2645722" cy="611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600075" algn="r" defTabSz="914400" rtl="0" eaLnBrk="1" fontAlgn="auto" latinLnBrk="0" hangingPunct="1">
              <a:lnSpc>
                <a:spcPct val="101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955" algn="l"/>
              </a:tabLst>
              <a:defRPr/>
            </a:pPr>
            <a:r>
              <a:rPr kumimoji="0" lang="es-CL" sz="1900" b="1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CONSTITUCIO</a:t>
            </a:r>
            <a:r>
              <a:rPr kumimoji="0" lang="es-CL" sz="1900" b="1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lang="es-CL" sz="1900" b="0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12700" marR="5080" lvl="0" indent="600075" algn="r" defTabSz="914400" rtl="0" eaLnBrk="1" fontAlgn="auto" latinLnBrk="0" hangingPunct="1">
              <a:lnSpc>
                <a:spcPct val="101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052955" algn="l"/>
              </a:tabLst>
              <a:defRPr/>
            </a:pPr>
            <a:r>
              <a:rPr kumimoji="0" sz="1900" b="0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355</a:t>
            </a:r>
            <a:r>
              <a:rPr kumimoji="0" sz="1900" b="0" i="0" u="none" strike="noStrike" kern="1200" cap="none" spc="-3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900" b="0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UKP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572880E-E4F0-274B-95EA-47EF25EC6B59}"/>
              </a:ext>
            </a:extLst>
          </p:cNvPr>
          <p:cNvSpPr txBox="1"/>
          <p:nvPr/>
        </p:nvSpPr>
        <p:spPr>
          <a:xfrm>
            <a:off x="2974262" y="2274709"/>
            <a:ext cx="2946232" cy="6062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013460" algn="r" defTabSz="914400" rtl="0" eaLnBrk="1" fontAlgn="auto" latinLnBrk="0" hangingPunct="1">
              <a:lnSpc>
                <a:spcPct val="101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00" b="1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LICANCEL  </a:t>
            </a:r>
          </a:p>
          <a:p>
            <a:pPr marL="12700" marR="5080" lvl="0" indent="1013460" algn="r" defTabSz="914400" rtl="0" eaLnBrk="1" fontAlgn="auto" latinLnBrk="0" hangingPunct="1">
              <a:lnSpc>
                <a:spcPct val="101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160 UKP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60D82F5-21AD-DF49-968D-B399FBE4A1D8}"/>
              </a:ext>
            </a:extLst>
          </p:cNvPr>
          <p:cNvSpPr txBox="1"/>
          <p:nvPr/>
        </p:nvSpPr>
        <p:spPr>
          <a:xfrm>
            <a:off x="3274771" y="7710685"/>
            <a:ext cx="2645722" cy="895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774065" algn="r" defTabSz="914400" rtl="0" eaLnBrk="1" fontAlgn="auto" latinLnBrk="0" hangingPunct="1">
              <a:lnSpc>
                <a:spcPct val="101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00" b="1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NUEVA</a:t>
            </a:r>
            <a:r>
              <a:rPr kumimoji="0" lang="es-CL" sz="1900" b="1" i="0" u="none" strike="noStrike" kern="1200" cap="none" spc="-8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CL" sz="1900" b="1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ALDEA  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520</a:t>
            </a:r>
            <a:r>
              <a:rPr kumimoji="0" lang="es-ES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KP</a:t>
            </a:r>
            <a:endParaRPr kumimoji="0" lang="es-ES" sz="1900" b="0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5080" lvl="0" indent="774065" algn="r" defTabSz="914400" rtl="0" eaLnBrk="1" fontAlgn="auto" latinLnBrk="0" hangingPunct="1">
              <a:lnSpc>
                <a:spcPct val="101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520 BSKP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B635EFB-01B4-5F47-93DE-A44B1D3DE02D}"/>
              </a:ext>
            </a:extLst>
          </p:cNvPr>
          <p:cNvSpPr txBox="1"/>
          <p:nvPr/>
        </p:nvSpPr>
        <p:spPr>
          <a:xfrm>
            <a:off x="17424322" y="4117618"/>
            <a:ext cx="2228928" cy="9042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00" b="1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ESPERANZA</a:t>
            </a:r>
            <a:endParaRPr kumimoji="0" lang="es-CL" sz="1900" b="1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350</a:t>
            </a:r>
            <a:r>
              <a:rPr kumimoji="0" lang="es-ES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BSKP &amp;</a:t>
            </a:r>
            <a:r>
              <a:rPr kumimoji="0" sz="1900" b="0" i="0" u="none" strike="noStrike" kern="1200" cap="none" spc="-6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900" b="0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Fluff  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Swing</a:t>
            </a:r>
            <a:r>
              <a:rPr kumimoji="0" sz="19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900" b="0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mill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0060B2A-FF27-D540-A898-147CC2FE773C}"/>
              </a:ext>
            </a:extLst>
          </p:cNvPr>
          <p:cNvSpPr txBox="1"/>
          <p:nvPr/>
        </p:nvSpPr>
        <p:spPr>
          <a:xfrm>
            <a:off x="17403445" y="7750619"/>
            <a:ext cx="2249805" cy="904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00" b="1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MONTES </a:t>
            </a:r>
            <a:r>
              <a:rPr kumimoji="0" lang="es-CL" sz="1900" b="1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 PLATA  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1,4</a:t>
            </a:r>
            <a:r>
              <a:rPr kumimoji="0" lang="es-ES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 E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KP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Arauco owns</a:t>
            </a:r>
            <a:r>
              <a:rPr kumimoji="0" sz="1900" b="0" i="0" u="none" strike="noStrike" kern="1200" cap="none" spc="-2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50%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F18BE339-A674-AC42-A273-F2FCD14F61C9}"/>
              </a:ext>
            </a:extLst>
          </p:cNvPr>
          <p:cNvSpPr/>
          <p:nvPr/>
        </p:nvSpPr>
        <p:spPr>
          <a:xfrm>
            <a:off x="6309985" y="5436736"/>
            <a:ext cx="2480310" cy="175252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4E27F877-B334-AB4F-9C3D-E6F3C7487813}"/>
              </a:ext>
            </a:extLst>
          </p:cNvPr>
          <p:cNvSpPr/>
          <p:nvPr/>
        </p:nvSpPr>
        <p:spPr>
          <a:xfrm>
            <a:off x="6307895" y="3563515"/>
            <a:ext cx="2485254" cy="175568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1499A20-BDC3-0044-BEF5-7A712704C3D2}"/>
              </a:ext>
            </a:extLst>
          </p:cNvPr>
          <p:cNvSpPr/>
          <p:nvPr/>
        </p:nvSpPr>
        <p:spPr>
          <a:xfrm>
            <a:off x="14564631" y="3715351"/>
            <a:ext cx="2809523" cy="199669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5C18A474-F9E3-524B-8639-2B8A17412708}"/>
              </a:ext>
            </a:extLst>
          </p:cNvPr>
          <p:cNvSpPr/>
          <p:nvPr/>
        </p:nvSpPr>
        <p:spPr>
          <a:xfrm>
            <a:off x="14298916" y="3720534"/>
            <a:ext cx="2716237" cy="1924934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2D58BAA8-783B-0F40-9E97-63564C9C297F}"/>
              </a:ext>
            </a:extLst>
          </p:cNvPr>
          <p:cNvSpPr/>
          <p:nvPr/>
        </p:nvSpPr>
        <p:spPr>
          <a:xfrm>
            <a:off x="6309662" y="7324673"/>
            <a:ext cx="2479238" cy="1756132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88EB5347-DA5B-6C47-8E47-38311F16760A}"/>
              </a:ext>
            </a:extLst>
          </p:cNvPr>
          <p:cNvSpPr/>
          <p:nvPr/>
        </p:nvSpPr>
        <p:spPr>
          <a:xfrm>
            <a:off x="6308385" y="9172711"/>
            <a:ext cx="2483527" cy="1717058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934E84F-EC10-C942-A688-78F0E25344D6}"/>
              </a:ext>
            </a:extLst>
          </p:cNvPr>
          <p:cNvSpPr/>
          <p:nvPr/>
        </p:nvSpPr>
        <p:spPr>
          <a:xfrm>
            <a:off x="6281467" y="1663031"/>
            <a:ext cx="2489316" cy="1767964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67D3ABC9-E6C1-C142-AE11-A810C9990802}"/>
              </a:ext>
            </a:extLst>
          </p:cNvPr>
          <p:cNvSpPr/>
          <p:nvPr/>
        </p:nvSpPr>
        <p:spPr>
          <a:xfrm>
            <a:off x="14564631" y="7088732"/>
            <a:ext cx="2838814" cy="1991808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F2F2D5A9-56CD-6B44-BF28-EAABA3C3D28F}"/>
              </a:ext>
            </a:extLst>
          </p:cNvPr>
          <p:cNvSpPr/>
          <p:nvPr/>
        </p:nvSpPr>
        <p:spPr>
          <a:xfrm>
            <a:off x="14286564" y="7326016"/>
            <a:ext cx="2740940" cy="1925457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B89CFBA-4B60-0643-BD92-3AACC6C3D9B1}"/>
              </a:ext>
            </a:extLst>
          </p:cNvPr>
          <p:cNvSpPr/>
          <p:nvPr/>
        </p:nvSpPr>
        <p:spPr>
          <a:xfrm>
            <a:off x="12615612" y="4719440"/>
            <a:ext cx="1787525" cy="0"/>
          </a:xfrm>
          <a:custGeom>
            <a:avLst/>
            <a:gdLst/>
            <a:ahLst/>
            <a:cxnLst/>
            <a:rect l="l" t="t" r="r" b="b"/>
            <a:pathLst>
              <a:path w="1787525">
                <a:moveTo>
                  <a:pt x="1787084" y="0"/>
                </a:moveTo>
                <a:lnTo>
                  <a:pt x="0" y="0"/>
                </a:lnTo>
              </a:path>
            </a:pathLst>
          </a:custGeom>
          <a:ln w="22883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4E63D22-DCAA-E643-8D90-0EF3166802D4}"/>
              </a:ext>
            </a:extLst>
          </p:cNvPr>
          <p:cNvSpPr/>
          <p:nvPr/>
        </p:nvSpPr>
        <p:spPr>
          <a:xfrm>
            <a:off x="12061527" y="7608165"/>
            <a:ext cx="1644014" cy="842644"/>
          </a:xfrm>
          <a:custGeom>
            <a:avLst/>
            <a:gdLst/>
            <a:ahLst/>
            <a:cxnLst/>
            <a:rect l="l" t="t" r="r" b="b"/>
            <a:pathLst>
              <a:path w="1644015" h="842645">
                <a:moveTo>
                  <a:pt x="0" y="0"/>
                </a:moveTo>
                <a:lnTo>
                  <a:pt x="1643923" y="842206"/>
                </a:lnTo>
              </a:path>
            </a:pathLst>
          </a:custGeom>
          <a:ln w="15255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A69FD488-ED2F-F041-990D-452E3C020A8B}"/>
              </a:ext>
            </a:extLst>
          </p:cNvPr>
          <p:cNvSpPr/>
          <p:nvPr/>
        </p:nvSpPr>
        <p:spPr>
          <a:xfrm>
            <a:off x="13705541" y="8448675"/>
            <a:ext cx="574675" cy="0"/>
          </a:xfrm>
          <a:custGeom>
            <a:avLst/>
            <a:gdLst/>
            <a:ahLst/>
            <a:cxnLst/>
            <a:rect l="l" t="t" r="r" b="b"/>
            <a:pathLst>
              <a:path w="574675">
                <a:moveTo>
                  <a:pt x="0" y="0"/>
                </a:moveTo>
                <a:lnTo>
                  <a:pt x="574628" y="0"/>
                </a:lnTo>
              </a:path>
            </a:pathLst>
          </a:custGeom>
          <a:ln w="15255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65BA71A1-CD37-9740-9CA1-A6485E6AA8EB}"/>
              </a:ext>
            </a:extLst>
          </p:cNvPr>
          <p:cNvSpPr/>
          <p:nvPr/>
        </p:nvSpPr>
        <p:spPr>
          <a:xfrm>
            <a:off x="8700123" y="2424304"/>
            <a:ext cx="593725" cy="0"/>
          </a:xfrm>
          <a:custGeom>
            <a:avLst/>
            <a:gdLst/>
            <a:ahLst/>
            <a:cxnLst/>
            <a:rect l="l" t="t" r="r" b="b"/>
            <a:pathLst>
              <a:path w="593725">
                <a:moveTo>
                  <a:pt x="593331" y="0"/>
                </a:moveTo>
                <a:lnTo>
                  <a:pt x="0" y="0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8A4C886E-01D9-BC4B-A73B-F844F1B0B8AD}"/>
              </a:ext>
            </a:extLst>
          </p:cNvPr>
          <p:cNvSpPr/>
          <p:nvPr/>
        </p:nvSpPr>
        <p:spPr>
          <a:xfrm>
            <a:off x="8730335" y="4292275"/>
            <a:ext cx="621030" cy="0"/>
          </a:xfrm>
          <a:custGeom>
            <a:avLst/>
            <a:gdLst/>
            <a:ahLst/>
            <a:cxnLst/>
            <a:rect l="l" t="t" r="r" b="b"/>
            <a:pathLst>
              <a:path w="621029">
                <a:moveTo>
                  <a:pt x="620558" y="0"/>
                </a:moveTo>
                <a:lnTo>
                  <a:pt x="0" y="0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5CF35D5F-B4B8-AB4F-A809-131918E2E60A}"/>
              </a:ext>
            </a:extLst>
          </p:cNvPr>
          <p:cNvSpPr/>
          <p:nvPr/>
        </p:nvSpPr>
        <p:spPr>
          <a:xfrm>
            <a:off x="8715575" y="6288417"/>
            <a:ext cx="621030" cy="0"/>
          </a:xfrm>
          <a:custGeom>
            <a:avLst/>
            <a:gdLst/>
            <a:ahLst/>
            <a:cxnLst/>
            <a:rect l="l" t="t" r="r" b="b"/>
            <a:pathLst>
              <a:path w="621029">
                <a:moveTo>
                  <a:pt x="620558" y="0"/>
                </a:moveTo>
                <a:lnTo>
                  <a:pt x="0" y="0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86656426-805B-104B-BDC6-236958E140FD}"/>
              </a:ext>
            </a:extLst>
          </p:cNvPr>
          <p:cNvSpPr/>
          <p:nvPr/>
        </p:nvSpPr>
        <p:spPr>
          <a:xfrm>
            <a:off x="8729543" y="8242034"/>
            <a:ext cx="593725" cy="0"/>
          </a:xfrm>
          <a:custGeom>
            <a:avLst/>
            <a:gdLst/>
            <a:ahLst/>
            <a:cxnLst/>
            <a:rect l="l" t="t" r="r" b="b"/>
            <a:pathLst>
              <a:path w="593725">
                <a:moveTo>
                  <a:pt x="593331" y="0"/>
                </a:moveTo>
                <a:lnTo>
                  <a:pt x="0" y="0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A0CE7F57-F772-DC4B-83E7-F8E6EF76E665}"/>
              </a:ext>
            </a:extLst>
          </p:cNvPr>
          <p:cNvSpPr/>
          <p:nvPr/>
        </p:nvSpPr>
        <p:spPr>
          <a:xfrm>
            <a:off x="8715575" y="10183882"/>
            <a:ext cx="621030" cy="0"/>
          </a:xfrm>
          <a:custGeom>
            <a:avLst/>
            <a:gdLst/>
            <a:ahLst/>
            <a:cxnLst/>
            <a:rect l="l" t="t" r="r" b="b"/>
            <a:pathLst>
              <a:path w="621029">
                <a:moveTo>
                  <a:pt x="620558" y="0"/>
                </a:moveTo>
                <a:lnTo>
                  <a:pt x="0" y="0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1F2620A9-B47A-6846-9D79-7E09447D72CC}"/>
              </a:ext>
            </a:extLst>
          </p:cNvPr>
          <p:cNvSpPr/>
          <p:nvPr/>
        </p:nvSpPr>
        <p:spPr>
          <a:xfrm>
            <a:off x="9330257" y="7201630"/>
            <a:ext cx="1054735" cy="2981325"/>
          </a:xfrm>
          <a:custGeom>
            <a:avLst/>
            <a:gdLst/>
            <a:ahLst/>
            <a:cxnLst/>
            <a:rect l="l" t="t" r="r" b="b"/>
            <a:pathLst>
              <a:path w="1054734" h="2981325">
                <a:moveTo>
                  <a:pt x="1054222" y="0"/>
                </a:moveTo>
                <a:lnTo>
                  <a:pt x="0" y="2980887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D2EE186E-3ABE-BB47-9BEA-D80E516C4F7B}"/>
              </a:ext>
            </a:extLst>
          </p:cNvPr>
          <p:cNvSpPr/>
          <p:nvPr/>
        </p:nvSpPr>
        <p:spPr>
          <a:xfrm>
            <a:off x="9328040" y="7100416"/>
            <a:ext cx="1156335" cy="1141730"/>
          </a:xfrm>
          <a:custGeom>
            <a:avLst/>
            <a:gdLst/>
            <a:ahLst/>
            <a:cxnLst/>
            <a:rect l="l" t="t" r="r" b="b"/>
            <a:pathLst>
              <a:path w="1156334" h="1141729">
                <a:moveTo>
                  <a:pt x="1156029" y="0"/>
                </a:moveTo>
                <a:lnTo>
                  <a:pt x="0" y="1141618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B913EE76-4778-6844-9D3D-44BFB4693820}"/>
              </a:ext>
            </a:extLst>
          </p:cNvPr>
          <p:cNvSpPr/>
          <p:nvPr/>
        </p:nvSpPr>
        <p:spPr>
          <a:xfrm>
            <a:off x="9336136" y="6288414"/>
            <a:ext cx="1132840" cy="732790"/>
          </a:xfrm>
          <a:custGeom>
            <a:avLst/>
            <a:gdLst/>
            <a:ahLst/>
            <a:cxnLst/>
            <a:rect l="l" t="t" r="r" b="b"/>
            <a:pathLst>
              <a:path w="1132840" h="732790">
                <a:moveTo>
                  <a:pt x="1132678" y="732211"/>
                </a:moveTo>
                <a:lnTo>
                  <a:pt x="0" y="0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2A5A4007-9231-AA4D-864B-1AAC07C8C682}"/>
              </a:ext>
            </a:extLst>
          </p:cNvPr>
          <p:cNvSpPr/>
          <p:nvPr/>
        </p:nvSpPr>
        <p:spPr>
          <a:xfrm>
            <a:off x="9350890" y="4292276"/>
            <a:ext cx="1069975" cy="2531745"/>
          </a:xfrm>
          <a:custGeom>
            <a:avLst/>
            <a:gdLst/>
            <a:ahLst/>
            <a:cxnLst/>
            <a:rect l="l" t="t" r="r" b="b"/>
            <a:pathLst>
              <a:path w="1069975" h="2531745">
                <a:moveTo>
                  <a:pt x="1069742" y="2531195"/>
                </a:moveTo>
                <a:lnTo>
                  <a:pt x="0" y="0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05E4A5C5-78E9-5645-9CA1-44B7C130FC47}"/>
              </a:ext>
            </a:extLst>
          </p:cNvPr>
          <p:cNvSpPr/>
          <p:nvPr/>
        </p:nvSpPr>
        <p:spPr>
          <a:xfrm>
            <a:off x="9293451" y="2424307"/>
            <a:ext cx="1052195" cy="4232910"/>
          </a:xfrm>
          <a:custGeom>
            <a:avLst/>
            <a:gdLst/>
            <a:ahLst/>
            <a:cxnLst/>
            <a:rect l="l" t="t" r="r" b="b"/>
            <a:pathLst>
              <a:path w="1052195" h="4232909">
                <a:moveTo>
                  <a:pt x="1051567" y="4232510"/>
                </a:moveTo>
                <a:lnTo>
                  <a:pt x="0" y="0"/>
                </a:lnTo>
              </a:path>
            </a:pathLst>
          </a:custGeom>
          <a:ln w="15255">
            <a:solidFill>
              <a:srgbClr val="EB78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90123C07-0895-3248-BE80-457DDA3C0B4A}"/>
              </a:ext>
            </a:extLst>
          </p:cNvPr>
          <p:cNvSpPr/>
          <p:nvPr/>
        </p:nvSpPr>
        <p:spPr>
          <a:xfrm>
            <a:off x="11554709" y="4729124"/>
            <a:ext cx="1065848" cy="1712371"/>
          </a:xfrm>
          <a:custGeom>
            <a:avLst/>
            <a:gdLst/>
            <a:ahLst/>
            <a:cxnLst/>
            <a:rect l="l" t="t" r="r" b="b"/>
            <a:pathLst>
              <a:path w="521334" h="837564">
                <a:moveTo>
                  <a:pt x="521324" y="0"/>
                </a:moveTo>
                <a:lnTo>
                  <a:pt x="0" y="837059"/>
                </a:lnTo>
              </a:path>
            </a:pathLst>
          </a:custGeom>
          <a:ln w="22883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D3519552-39F1-F74D-87A9-99D7C5720BB4}"/>
              </a:ext>
            </a:extLst>
          </p:cNvPr>
          <p:cNvSpPr/>
          <p:nvPr/>
        </p:nvSpPr>
        <p:spPr>
          <a:xfrm>
            <a:off x="10085391" y="6651287"/>
            <a:ext cx="598207" cy="598215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C37198FA-AB89-E248-903F-2FABDF8835E5}"/>
              </a:ext>
            </a:extLst>
          </p:cNvPr>
          <p:cNvSpPr/>
          <p:nvPr/>
        </p:nvSpPr>
        <p:spPr>
          <a:xfrm>
            <a:off x="11558899" y="7330659"/>
            <a:ext cx="588226" cy="588226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06D0689E-E950-9E4C-9E13-5B19E5D92769}"/>
              </a:ext>
            </a:extLst>
          </p:cNvPr>
          <p:cNvSpPr/>
          <p:nvPr/>
        </p:nvSpPr>
        <p:spPr>
          <a:xfrm>
            <a:off x="11171164" y="6279817"/>
            <a:ext cx="605100" cy="605092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6FC02BFA-79D6-CC44-8BFB-92DB8DC166B4}"/>
              </a:ext>
            </a:extLst>
          </p:cNvPr>
          <p:cNvSpPr txBox="1"/>
          <p:nvPr/>
        </p:nvSpPr>
        <p:spPr>
          <a:xfrm>
            <a:off x="3385299" y="9599974"/>
            <a:ext cx="2535194" cy="9015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1840" marR="5080" lvl="0" indent="647065" algn="r" defTabSz="914400" rtl="0" eaLnBrk="1" fontAlgn="auto" latinLnBrk="0" hangingPunct="1">
              <a:lnSpc>
                <a:spcPct val="101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00" b="1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VALDIVIA  </a:t>
            </a:r>
          </a:p>
          <a:p>
            <a:pPr marL="751840" marR="5080" lvl="0" indent="647065" algn="r" defTabSz="914400" rtl="0" eaLnBrk="1" fontAlgn="auto" latinLnBrk="0" hangingPunct="1">
              <a:lnSpc>
                <a:spcPct val="101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900" b="1" i="0" u="none" strike="noStrike" kern="1200" cap="none" spc="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900" b="0" i="0" u="none" strike="noStrike" kern="1200" cap="none" spc="1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lang="es-ES" sz="1900" spc="1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EKP, </a:t>
            </a:r>
            <a:r>
              <a:rPr lang="es-ES" sz="1900" spc="10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s-ES" sz="1900" spc="1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DP Swing </a:t>
            </a:r>
            <a:r>
              <a:rPr lang="es-ES" sz="1900" spc="10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object 6">
            <a:extLst>
              <a:ext uri="{FF2B5EF4-FFF2-40B4-BE49-F238E27FC236}">
                <a16:creationId xmlns:a16="http://schemas.microsoft.com/office/drawing/2014/main" id="{2A49C3BD-296D-3148-BBA7-7985EF9BFF46}"/>
              </a:ext>
            </a:extLst>
          </p:cNvPr>
          <p:cNvSpPr txBox="1">
            <a:spLocks/>
          </p:cNvSpPr>
          <p:nvPr/>
        </p:nvSpPr>
        <p:spPr>
          <a:xfrm>
            <a:off x="450850" y="447675"/>
            <a:ext cx="9601200" cy="145809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0" cap="none" spc="1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PULP</a:t>
            </a:r>
            <a:r>
              <a:rPr kumimoji="0" lang="es-CL" sz="3600" b="1" i="0" u="none" strike="noStrike" kern="0" cap="none" spc="1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s-CL" sz="3200" b="1" i="0" u="none" strike="noStrike" kern="0" cap="none" spc="1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BUSINESS</a:t>
            </a:r>
            <a:endParaRPr kumimoji="0" lang="es-CL" sz="3600" b="1" i="0" u="none" strike="noStrike" kern="0" cap="none" spc="15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0" i="0" u="none" strike="noStrike" kern="0" cap="none" spc="1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OUR MILLS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1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 </a:t>
            </a:r>
            <a:r>
              <a:rPr kumimoji="0" lang="es-CL" sz="2400" b="0" i="0" u="none" strike="noStrike" kern="0" cap="none" spc="15" normalizeH="0" baseline="0" noProof="0" err="1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thousand</a:t>
            </a:r>
            <a:r>
              <a:rPr kumimoji="0" lang="es-CL" sz="2400" b="0" i="0" u="none" strike="noStrike" kern="0" cap="none" spc="1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s-CL" sz="2400" b="0" i="0" u="none" strike="noStrike" kern="0" cap="none" spc="15" normalizeH="0" baseline="0" noProof="0" err="1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tonnes</a:t>
            </a:r>
            <a:endParaRPr kumimoji="0" lang="es-CL" sz="2400" b="0" i="0" u="none" strike="noStrike" kern="0" cap="none" spc="2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82BC43D-68F3-4D65-9572-39E4445908E7}"/>
              </a:ext>
            </a:extLst>
          </p:cNvPr>
          <p:cNvSpPr/>
          <p:nvPr/>
        </p:nvSpPr>
        <p:spPr>
          <a:xfrm>
            <a:off x="470224" y="1919985"/>
            <a:ext cx="293548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srgbClr val="6863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srgbClr val="6863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srgbClr val="6863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srgbClr val="6863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srgbClr val="6863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C6F9C79-549A-4983-A51D-0489EB836628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9615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D0C5B2FB-5980-4F12-BA49-FC9A4369843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sp>
        <p:nvSpPr>
          <p:cNvPr id="49" name="object 6">
            <a:extLst>
              <a:ext uri="{FF2B5EF4-FFF2-40B4-BE49-F238E27FC236}">
                <a16:creationId xmlns:a16="http://schemas.microsoft.com/office/drawing/2014/main" id="{9BB66A3B-AC18-4A55-9330-094C263CF9BB}"/>
              </a:ext>
            </a:extLst>
          </p:cNvPr>
          <p:cNvSpPr txBox="1"/>
          <p:nvPr/>
        </p:nvSpPr>
        <p:spPr>
          <a:xfrm>
            <a:off x="306785" y="5518688"/>
            <a:ext cx="2836181" cy="12234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209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1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MAPA PROJECT (2022)</a:t>
            </a:r>
          </a:p>
          <a:p>
            <a:pPr marL="29209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1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LINE 3</a:t>
            </a:r>
          </a:p>
          <a:p>
            <a:pPr marL="29209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1,560 EKP</a:t>
            </a:r>
          </a:p>
          <a:p>
            <a:pPr marL="29209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C3E5F3DB-F897-4394-A799-4674B789A156}"/>
              </a:ext>
            </a:extLst>
          </p:cNvPr>
          <p:cNvCxnSpPr>
            <a:cxnSpLocks/>
          </p:cNvCxnSpPr>
          <p:nvPr/>
        </p:nvCxnSpPr>
        <p:spPr>
          <a:xfrm flipV="1">
            <a:off x="3405709" y="5857874"/>
            <a:ext cx="931341" cy="1"/>
          </a:xfrm>
          <a:prstGeom prst="straightConnector1">
            <a:avLst/>
          </a:prstGeom>
          <a:ln>
            <a:solidFill>
              <a:srgbClr val="6861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o 58">
            <a:extLst>
              <a:ext uri="{FF2B5EF4-FFF2-40B4-BE49-F238E27FC236}">
                <a16:creationId xmlns:a16="http://schemas.microsoft.com/office/drawing/2014/main" id="{F375D01F-0631-49A0-9C6E-46CF03847CB5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A234EBB9-8C1E-4445-B3FF-12DA8AD2FE46}"/>
                </a:ext>
              </a:extLst>
            </p:cNvPr>
            <p:cNvSpPr/>
            <p:nvPr/>
          </p:nvSpPr>
          <p:spPr>
            <a:xfrm>
              <a:off x="17519650" y="10658475"/>
              <a:ext cx="2209800" cy="450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E7B51380-F201-49B5-A4FC-10468B03AFC3}"/>
                </a:ext>
              </a:extLst>
            </p:cNvPr>
            <p:cNvGrpSpPr/>
            <p:nvPr/>
          </p:nvGrpSpPr>
          <p:grpSpPr>
            <a:xfrm>
              <a:off x="16071850" y="10506075"/>
              <a:ext cx="3827379" cy="817543"/>
              <a:chOff x="16071850" y="10506075"/>
              <a:chExt cx="3827379" cy="817543"/>
            </a:xfrm>
          </p:grpSpPr>
          <p:pic>
            <p:nvPicPr>
              <p:cNvPr id="63" name="Imagen 62">
                <a:extLst>
                  <a:ext uri="{FF2B5EF4-FFF2-40B4-BE49-F238E27FC236}">
                    <a16:creationId xmlns:a16="http://schemas.microsoft.com/office/drawing/2014/main" id="{68776200-7958-4F00-8AE3-A88BAA023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1850" y="10780734"/>
                <a:ext cx="1566906" cy="251092"/>
              </a:xfrm>
              <a:prstGeom prst="rect">
                <a:avLst/>
              </a:prstGeom>
            </p:spPr>
          </p:pic>
          <p:pic>
            <p:nvPicPr>
              <p:cNvPr id="64" name="Imagen 63" descr="Logotipo&#10;&#10;Descripción generada automáticamente">
                <a:extLst>
                  <a:ext uri="{FF2B5EF4-FFF2-40B4-BE49-F238E27FC236}">
                    <a16:creationId xmlns:a16="http://schemas.microsoft.com/office/drawing/2014/main" id="{39A82389-9453-4F5A-8B12-72179FCBE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76850" y="10519882"/>
                <a:ext cx="1922379" cy="772796"/>
              </a:xfrm>
              <a:prstGeom prst="rect">
                <a:avLst/>
              </a:prstGeom>
            </p:spPr>
          </p:pic>
          <p:cxnSp>
            <p:nvCxnSpPr>
              <p:cNvPr id="65" name="Conector recto 64">
                <a:extLst>
                  <a:ext uri="{FF2B5EF4-FFF2-40B4-BE49-F238E27FC236}">
                    <a16:creationId xmlns:a16="http://schemas.microsoft.com/office/drawing/2014/main" id="{13266A3F-7093-46F3-9286-B5CB5D7574F5}"/>
                  </a:ext>
                </a:extLst>
              </p:cNvPr>
              <p:cNvCxnSpPr/>
              <p:nvPr/>
            </p:nvCxnSpPr>
            <p:spPr>
              <a:xfrm>
                <a:off x="17848743" y="10506075"/>
                <a:ext cx="0" cy="817543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34B11F37-BEBB-4F01-9CBF-B38C68397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6381" y="10775077"/>
              <a:ext cx="1602211" cy="256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836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865">
            <a:extLst>
              <a:ext uri="{FF2B5EF4-FFF2-40B4-BE49-F238E27FC236}">
                <a16:creationId xmlns:a16="http://schemas.microsoft.com/office/drawing/2014/main" id="{768B31B4-1A97-4A44-864D-58E8C71D0B41}"/>
              </a:ext>
            </a:extLst>
          </p:cNvPr>
          <p:cNvSpPr/>
          <p:nvPr/>
        </p:nvSpPr>
        <p:spPr>
          <a:xfrm flipV="1">
            <a:off x="5668570" y="4182408"/>
            <a:ext cx="1106880" cy="0"/>
          </a:xfrm>
          <a:prstGeom prst="line">
            <a:avLst/>
          </a:prstGeom>
          <a:ln w="15875">
            <a:solidFill>
              <a:srgbClr val="EA7600"/>
            </a:solidFill>
          </a:ln>
        </p:spPr>
        <p:txBody>
          <a:bodyPr tIns="75390" bIns="75390"/>
          <a:lstStyle/>
          <a:p>
            <a:pPr algn="ctr" defTabSz="1507846" hangingPunct="0">
              <a:defRPr sz="3600" b="0" spc="0">
                <a:solidFill>
                  <a:srgbClr val="000000"/>
                </a:solidFill>
              </a:defRPr>
            </a:pPr>
            <a:endParaRPr sz="2968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406" name="Shape 865">
            <a:extLst>
              <a:ext uri="{FF2B5EF4-FFF2-40B4-BE49-F238E27FC236}">
                <a16:creationId xmlns:a16="http://schemas.microsoft.com/office/drawing/2014/main" id="{80A5D486-D877-43DB-B603-BEC1040E622D}"/>
              </a:ext>
            </a:extLst>
          </p:cNvPr>
          <p:cNvSpPr/>
          <p:nvPr/>
        </p:nvSpPr>
        <p:spPr>
          <a:xfrm>
            <a:off x="2675138" y="4175205"/>
            <a:ext cx="976112" cy="0"/>
          </a:xfrm>
          <a:prstGeom prst="line">
            <a:avLst/>
          </a:prstGeom>
          <a:ln w="15875">
            <a:solidFill>
              <a:srgbClr val="ED7800"/>
            </a:solidFill>
          </a:ln>
        </p:spPr>
        <p:txBody>
          <a:bodyPr tIns="75390" bIns="75390"/>
          <a:lstStyle/>
          <a:p>
            <a:pPr algn="ctr" defTabSz="1507846" hangingPunct="0">
              <a:defRPr sz="3600" b="0" spc="0">
                <a:solidFill>
                  <a:srgbClr val="000000"/>
                </a:solidFill>
              </a:defRPr>
            </a:pPr>
            <a:endParaRPr sz="2968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D39B006F-C70C-8140-AE2A-A45D589404E3}"/>
              </a:ext>
            </a:extLst>
          </p:cNvPr>
          <p:cNvSpPr/>
          <p:nvPr/>
        </p:nvSpPr>
        <p:spPr>
          <a:xfrm rot="5400000">
            <a:off x="5698854" y="6047248"/>
            <a:ext cx="7200549" cy="530480"/>
          </a:xfrm>
          <a:custGeom>
            <a:avLst/>
            <a:gdLst/>
            <a:ahLst/>
            <a:cxnLst/>
            <a:rect l="l" t="t" r="r" b="b"/>
            <a:pathLst>
              <a:path w="18863310">
                <a:moveTo>
                  <a:pt x="0" y="0"/>
                </a:moveTo>
                <a:lnTo>
                  <a:pt x="18863045" y="0"/>
                </a:lnTo>
              </a:path>
            </a:pathLst>
          </a:custGeom>
          <a:ln w="19050">
            <a:solidFill>
              <a:srgbClr val="BDB651"/>
            </a:solidFill>
          </a:ln>
        </p:spPr>
        <p:txBody>
          <a:bodyPr wrap="square" lIns="0" tIns="0" rIns="0" bIns="0" rtlCol="0"/>
          <a:lstStyle/>
          <a:p>
            <a:pPr algn="ctr" defTabSz="680625" hangingPunct="0"/>
            <a:endParaRPr sz="2934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88" name="The trade war between US and China without final agreement">
            <a:extLst>
              <a:ext uri="{FF2B5EF4-FFF2-40B4-BE49-F238E27FC236}">
                <a16:creationId xmlns:a16="http://schemas.microsoft.com/office/drawing/2014/main" id="{47750D55-C41C-E140-8592-461F16C7FBC7}"/>
              </a:ext>
            </a:extLst>
          </p:cNvPr>
          <p:cNvSpPr txBox="1"/>
          <p:nvPr/>
        </p:nvSpPr>
        <p:spPr>
          <a:xfrm>
            <a:off x="716402" y="3313928"/>
            <a:ext cx="10025306" cy="1259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376961" lvl="1" algn="just" defTabSz="1507846" hangingPunct="0">
              <a:buClr>
                <a:srgbClr val="EA7600"/>
              </a:buClr>
              <a:buSzPct val="100000"/>
              <a:defRPr sz="2500" b="0">
                <a:solidFill>
                  <a:srgbClr val="696158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484" kern="0">
              <a:solidFill>
                <a:srgbClr val="69615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3" name="Net Financial DEBT">
            <a:extLst>
              <a:ext uri="{FF2B5EF4-FFF2-40B4-BE49-F238E27FC236}">
                <a16:creationId xmlns:a16="http://schemas.microsoft.com/office/drawing/2014/main" id="{F422F146-4ACB-42A9-92BE-62A6A957480E}"/>
              </a:ext>
            </a:extLst>
          </p:cNvPr>
          <p:cNvSpPr txBox="1"/>
          <p:nvPr/>
        </p:nvSpPr>
        <p:spPr>
          <a:xfrm>
            <a:off x="1132736" y="233219"/>
            <a:ext cx="9910557" cy="69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1884" tIns="41884" rIns="41884" bIns="41884">
            <a:spAutoFit/>
          </a:bodyPr>
          <a:lstStyle>
            <a:lvl1pPr algn="l" defTabSz="457200">
              <a:defRPr sz="8000">
                <a:solidFill>
                  <a:srgbClr val="645E5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376961" hangingPunct="0"/>
            <a:r>
              <a:rPr lang="es-ES" sz="3958" b="1" kern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PULP BUSINESS</a:t>
            </a:r>
          </a:p>
        </p:txBody>
      </p:sp>
      <p:sp>
        <p:nvSpPr>
          <p:cNvPr id="27" name="Net Financial DEBT">
            <a:extLst>
              <a:ext uri="{FF2B5EF4-FFF2-40B4-BE49-F238E27FC236}">
                <a16:creationId xmlns:a16="http://schemas.microsoft.com/office/drawing/2014/main" id="{64E7786D-49A3-43BD-89AF-E52DC81076DB}"/>
              </a:ext>
            </a:extLst>
          </p:cNvPr>
          <p:cNvSpPr txBox="1"/>
          <p:nvPr/>
        </p:nvSpPr>
        <p:spPr>
          <a:xfrm>
            <a:off x="1044207" y="801959"/>
            <a:ext cx="15979361" cy="69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1884" tIns="41884" rIns="41884" bIns="41884">
            <a:spAutoFit/>
          </a:bodyPr>
          <a:lstStyle>
            <a:lvl1pPr algn="l" defTabSz="457200">
              <a:defRPr sz="8000">
                <a:solidFill>
                  <a:srgbClr val="645E5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376961" hangingPunct="0"/>
            <a:r>
              <a:rPr lang="en-US" sz="3958" kern="0">
                <a:solidFill>
                  <a:srgbClr val="EA7600"/>
                </a:solidFill>
              </a:rPr>
              <a:t>COMPETITIVE ADVANTAGES</a:t>
            </a:r>
          </a:p>
        </p:txBody>
      </p:sp>
      <p:pic>
        <p:nvPicPr>
          <p:cNvPr id="364" name="image61.jpg" descr="Imagen 60">
            <a:extLst>
              <a:ext uri="{FF2B5EF4-FFF2-40B4-BE49-F238E27FC236}">
                <a16:creationId xmlns:a16="http://schemas.microsoft.com/office/drawing/2014/main" id="{E70B3DD8-D001-48DD-93B6-70AF6A65D4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7424" y="3138781"/>
            <a:ext cx="2053459" cy="201130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0" name="Imagen 389">
            <a:extLst>
              <a:ext uri="{FF2B5EF4-FFF2-40B4-BE49-F238E27FC236}">
                <a16:creationId xmlns:a16="http://schemas.microsoft.com/office/drawing/2014/main" id="{B5C3AB17-B1B0-4ECA-8F7A-46CEC3687D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542" y="3083806"/>
            <a:ext cx="2028347" cy="20623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4" name="image60.jpg" descr="Imagen 25">
            <a:extLst>
              <a:ext uri="{FF2B5EF4-FFF2-40B4-BE49-F238E27FC236}">
                <a16:creationId xmlns:a16="http://schemas.microsoft.com/office/drawing/2014/main" id="{22E3D034-B39D-409D-9ACC-154427FF0F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218" y="3170871"/>
            <a:ext cx="1979988" cy="196754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3" name="object 60">
            <a:extLst>
              <a:ext uri="{FF2B5EF4-FFF2-40B4-BE49-F238E27FC236}">
                <a16:creationId xmlns:a16="http://schemas.microsoft.com/office/drawing/2014/main" id="{4447E731-EB48-49FD-B3A6-68E8F28B64C1}"/>
              </a:ext>
            </a:extLst>
          </p:cNvPr>
          <p:cNvSpPr txBox="1"/>
          <p:nvPr/>
        </p:nvSpPr>
        <p:spPr>
          <a:xfrm>
            <a:off x="1131274" y="10232816"/>
            <a:ext cx="11300008" cy="724581"/>
          </a:xfrm>
          <a:prstGeom prst="rect">
            <a:avLst/>
          </a:prstGeom>
        </p:spPr>
        <p:txBody>
          <a:bodyPr vert="horz" wrap="square" lIns="0" tIns="13612" rIns="0" bIns="0" rtlCol="0">
            <a:spAutoFit/>
          </a:bodyPr>
          <a:lstStyle/>
          <a:p>
            <a:pPr marL="10471" defTabSz="680625" hangingPunct="0">
              <a:spcBef>
                <a:spcPts val="107"/>
              </a:spcBef>
            </a:pPr>
            <a:r>
              <a:rPr lang="en-US" sz="1484" kern="0">
                <a:solidFill>
                  <a:srgbClr val="6B635C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Source: ARAUCO, as of December 2021</a:t>
            </a:r>
            <a:endParaRPr lang="es-ES" sz="1484" kern="0" spc="4">
              <a:solidFill>
                <a:srgbClr val="766E6A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10471" defTabSz="680625" hangingPunct="0">
              <a:spcBef>
                <a:spcPts val="107"/>
              </a:spcBef>
            </a:pPr>
            <a:r>
              <a:rPr lang="es-ES" sz="1484" kern="0" spc="4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(1) </a:t>
            </a:r>
            <a:r>
              <a:rPr lang="es-ES" sz="1484" kern="0" spc="4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Calculated</a:t>
            </a:r>
            <a:r>
              <a:rPr lang="es-ES" sz="1484" kern="0" spc="4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484" kern="0" spc="4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using</a:t>
            </a:r>
            <a:r>
              <a:rPr lang="es-ES" sz="1484" kern="0" spc="4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sales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volume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for 2021</a:t>
            </a:r>
          </a:p>
          <a:p>
            <a:pPr marL="10471" defTabSz="680625" hangingPunct="0">
              <a:spcBef>
                <a:spcPts val="107"/>
              </a:spcBef>
            </a:pP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(2)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Calculated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including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sales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volume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from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ARAUCO´s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Line 3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expected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capacity</a:t>
            </a:r>
            <a:endParaRPr lang="es-ES" sz="1484" kern="0" spc="12">
              <a:solidFill>
                <a:srgbClr val="766E6A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6234B63-8ABC-418A-8732-984ADECBBC19}"/>
              </a:ext>
            </a:extLst>
          </p:cNvPr>
          <p:cNvGrpSpPr/>
          <p:nvPr/>
        </p:nvGrpSpPr>
        <p:grpSpPr>
          <a:xfrm>
            <a:off x="7613650" y="9361614"/>
            <a:ext cx="1845793" cy="1040853"/>
            <a:chOff x="9459985" y="14473704"/>
            <a:chExt cx="2238738" cy="1262438"/>
          </a:xfrm>
        </p:grpSpPr>
        <p:sp>
          <p:nvSpPr>
            <p:cNvPr id="403" name="Shape 860" descr="CuadroTexto 91">
              <a:extLst>
                <a:ext uri="{FF2B5EF4-FFF2-40B4-BE49-F238E27FC236}">
                  <a16:creationId xmlns:a16="http://schemas.microsoft.com/office/drawing/2014/main" id="{07F173F7-3F4D-4FC6-B000-B4FB8CBE092D}"/>
                </a:ext>
              </a:extLst>
            </p:cNvPr>
            <p:cNvSpPr/>
            <p:nvPr/>
          </p:nvSpPr>
          <p:spPr>
            <a:xfrm>
              <a:off x="9612506" y="15123123"/>
              <a:ext cx="1919463" cy="613019"/>
            </a:xfrm>
            <a:prstGeom prst="round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tIns="75390" bIns="75390">
              <a:spAutoFit/>
            </a:bodyPr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979" kern="0" err="1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with</a:t>
              </a:r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 MAPA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20" name="object 30">
              <a:extLst>
                <a:ext uri="{FF2B5EF4-FFF2-40B4-BE49-F238E27FC236}">
                  <a16:creationId xmlns:a16="http://schemas.microsoft.com/office/drawing/2014/main" id="{97EA25FB-01FB-414E-B8F5-B2627B0333C0}"/>
                </a:ext>
              </a:extLst>
            </p:cNvPr>
            <p:cNvSpPr/>
            <p:nvPr/>
          </p:nvSpPr>
          <p:spPr>
            <a:xfrm>
              <a:off x="10123921" y="14473704"/>
              <a:ext cx="860400" cy="475200"/>
            </a:xfrm>
            <a:custGeom>
              <a:avLst/>
              <a:gdLst/>
              <a:ahLst/>
              <a:cxnLst/>
              <a:rect l="l" t="t" r="r" b="b"/>
              <a:pathLst>
                <a:path w="979805" h="519429">
                  <a:moveTo>
                    <a:pt x="893303" y="0"/>
                  </a:moveTo>
                  <a:lnTo>
                    <a:pt x="86490" y="0"/>
                  </a:lnTo>
                  <a:lnTo>
                    <a:pt x="52827" y="6796"/>
                  </a:lnTo>
                  <a:lnTo>
                    <a:pt x="25334" y="25331"/>
                  </a:lnTo>
                  <a:lnTo>
                    <a:pt x="6797" y="52823"/>
                  </a:lnTo>
                  <a:lnTo>
                    <a:pt x="0" y="86490"/>
                  </a:lnTo>
                  <a:lnTo>
                    <a:pt x="0" y="432453"/>
                  </a:lnTo>
                  <a:lnTo>
                    <a:pt x="6797" y="466116"/>
                  </a:lnTo>
                  <a:lnTo>
                    <a:pt x="25334" y="493609"/>
                  </a:lnTo>
                  <a:lnTo>
                    <a:pt x="52827" y="512146"/>
                  </a:lnTo>
                  <a:lnTo>
                    <a:pt x="86490" y="518944"/>
                  </a:lnTo>
                  <a:lnTo>
                    <a:pt x="893303" y="518944"/>
                  </a:lnTo>
                  <a:lnTo>
                    <a:pt x="926970" y="512146"/>
                  </a:lnTo>
                  <a:lnTo>
                    <a:pt x="954462" y="493609"/>
                  </a:lnTo>
                  <a:lnTo>
                    <a:pt x="972997" y="466116"/>
                  </a:lnTo>
                  <a:lnTo>
                    <a:pt x="979793" y="432453"/>
                  </a:lnTo>
                  <a:lnTo>
                    <a:pt x="979793" y="86490"/>
                  </a:lnTo>
                  <a:lnTo>
                    <a:pt x="972997" y="52823"/>
                  </a:lnTo>
                  <a:lnTo>
                    <a:pt x="954462" y="25331"/>
                  </a:lnTo>
                  <a:lnTo>
                    <a:pt x="926970" y="6796"/>
                  </a:lnTo>
                  <a:lnTo>
                    <a:pt x="893303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pPr algn="ctr" defTabSz="680625" hangingPunct="0"/>
              <a:endParaRPr sz="2638" b="1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21" name="object 55">
              <a:extLst>
                <a:ext uri="{FF2B5EF4-FFF2-40B4-BE49-F238E27FC236}">
                  <a16:creationId xmlns:a16="http://schemas.microsoft.com/office/drawing/2014/main" id="{EBAE2C88-A06A-4874-B314-0D97B863BD5A}"/>
                </a:ext>
              </a:extLst>
            </p:cNvPr>
            <p:cNvSpPr txBox="1"/>
            <p:nvPr/>
          </p:nvSpPr>
          <p:spPr>
            <a:xfrm>
              <a:off x="9459985" y="14515515"/>
              <a:ext cx="2238738" cy="765916"/>
            </a:xfrm>
            <a:prstGeom prst="rect">
              <a:avLst/>
            </a:prstGeom>
            <a:noFill/>
          </p:spPr>
          <p:txBody>
            <a:bodyPr vert="horz" wrap="square" lIns="0" tIns="9424" rIns="0" bIns="0" rtlCol="0">
              <a:spAutoFit/>
            </a:bodyPr>
            <a:lstStyle/>
            <a:p>
              <a:pPr marL="10471" algn="ctr" defTabSz="680625" hangingPunct="0">
                <a:spcBef>
                  <a:spcPts val="74"/>
                </a:spcBef>
              </a:pPr>
              <a:r>
                <a:rPr lang="es-ES" sz="1979" b="1" kern="0" spc="-4">
                  <a:solidFill>
                    <a:srgbClr val="696158"/>
                  </a:solidFill>
                  <a:latin typeface="AauxPro OT"/>
                  <a:cs typeface="AauxPro OT"/>
                  <a:sym typeface="Helvetica Neue"/>
                </a:rPr>
                <a:t>149</a:t>
              </a:r>
              <a:r>
                <a:rPr lang="en-US" sz="1979" b="1" kern="0" spc="6" baseline="33333">
                  <a:solidFill>
                    <a:srgbClr val="696158"/>
                  </a:solidFill>
                  <a:latin typeface="AauxPro OT"/>
                  <a:cs typeface="AauxPro OT"/>
                  <a:sym typeface="Helvetica Neue"/>
                </a:rPr>
                <a:t>(2)</a:t>
              </a:r>
              <a:endParaRPr lang="en-US" sz="1979" b="1" kern="0">
                <a:solidFill>
                  <a:srgbClr val="696158"/>
                </a:solidFill>
                <a:latin typeface="Helvetica Neue"/>
                <a:sym typeface="Helvetica Neue"/>
              </a:endParaRPr>
            </a:p>
            <a:p>
              <a:pPr marL="10471" algn="ctr" defTabSz="680625" hangingPunct="0">
                <a:spcBef>
                  <a:spcPts val="74"/>
                </a:spcBef>
              </a:pPr>
              <a:endParaRPr sz="1979" b="1" kern="0">
                <a:solidFill>
                  <a:srgbClr val="696158"/>
                </a:solidFill>
                <a:latin typeface="AauxPro OT"/>
                <a:cs typeface="AauxPro OT"/>
                <a:sym typeface="Helvetica Neue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52FD8E48-4A75-47DD-9CFD-68B145D714D3}"/>
              </a:ext>
            </a:extLst>
          </p:cNvPr>
          <p:cNvGrpSpPr/>
          <p:nvPr/>
        </p:nvGrpSpPr>
        <p:grpSpPr>
          <a:xfrm>
            <a:off x="12907668" y="8661487"/>
            <a:ext cx="3309685" cy="271957"/>
            <a:chOff x="15655542" y="9995849"/>
            <a:chExt cx="4014274" cy="329853"/>
          </a:xfrm>
        </p:grpSpPr>
        <p:sp>
          <p:nvSpPr>
            <p:cNvPr id="426" name="object 5">
              <a:extLst>
                <a:ext uri="{FF2B5EF4-FFF2-40B4-BE49-F238E27FC236}">
                  <a16:creationId xmlns:a16="http://schemas.microsoft.com/office/drawing/2014/main" id="{6934CEC2-6A12-48E6-93C2-C55D1ACD721F}"/>
                </a:ext>
              </a:extLst>
            </p:cNvPr>
            <p:cNvSpPr/>
            <p:nvPr/>
          </p:nvSpPr>
          <p:spPr>
            <a:xfrm>
              <a:off x="15655542" y="10177695"/>
              <a:ext cx="615950" cy="0"/>
            </a:xfrm>
            <a:custGeom>
              <a:avLst/>
              <a:gdLst/>
              <a:ahLst/>
              <a:cxnLst/>
              <a:rect l="l" t="t" r="r" b="b"/>
              <a:pathLst>
                <a:path w="615950">
                  <a:moveTo>
                    <a:pt x="0" y="0"/>
                  </a:moveTo>
                  <a:lnTo>
                    <a:pt x="615930" y="0"/>
                  </a:lnTo>
                </a:path>
              </a:pathLst>
            </a:custGeom>
            <a:ln w="38139">
              <a:solidFill>
                <a:srgbClr val="EB7800"/>
              </a:solidFill>
            </a:ln>
          </p:spPr>
          <p:txBody>
            <a:bodyPr wrap="square" lIns="0" tIns="0" rIns="0" bIns="0" rtlCol="0"/>
            <a:lstStyle/>
            <a:p>
              <a:pPr algn="ctr" defTabSz="680625" hangingPunct="0"/>
              <a:endParaRPr sz="2474" b="1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27" name="object 6">
              <a:extLst>
                <a:ext uri="{FF2B5EF4-FFF2-40B4-BE49-F238E27FC236}">
                  <a16:creationId xmlns:a16="http://schemas.microsoft.com/office/drawing/2014/main" id="{4F8BCCD8-EF6E-435F-AA09-76C8A0D0745D}"/>
                </a:ext>
              </a:extLst>
            </p:cNvPr>
            <p:cNvSpPr/>
            <p:nvPr/>
          </p:nvSpPr>
          <p:spPr>
            <a:xfrm>
              <a:off x="18316443" y="10201995"/>
              <a:ext cx="615950" cy="0"/>
            </a:xfrm>
            <a:custGeom>
              <a:avLst/>
              <a:gdLst/>
              <a:ahLst/>
              <a:cxnLst/>
              <a:rect l="l" t="t" r="r" b="b"/>
              <a:pathLst>
                <a:path w="615950">
                  <a:moveTo>
                    <a:pt x="0" y="0"/>
                  </a:moveTo>
                  <a:lnTo>
                    <a:pt x="615930" y="0"/>
                  </a:lnTo>
                </a:path>
              </a:pathLst>
            </a:custGeom>
            <a:ln w="40682">
              <a:solidFill>
                <a:srgbClr val="BDB803"/>
              </a:solidFill>
            </a:ln>
          </p:spPr>
          <p:txBody>
            <a:bodyPr wrap="square" lIns="0" tIns="0" rIns="0" bIns="0" rtlCol="0"/>
            <a:lstStyle/>
            <a:p>
              <a:pPr algn="ctr" defTabSz="680625" hangingPunct="0"/>
              <a:endParaRPr sz="2474" b="1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28" name="object 7">
              <a:extLst>
                <a:ext uri="{FF2B5EF4-FFF2-40B4-BE49-F238E27FC236}">
                  <a16:creationId xmlns:a16="http://schemas.microsoft.com/office/drawing/2014/main" id="{77B04E63-37C8-4C7A-9CAE-28F609EF6728}"/>
                </a:ext>
              </a:extLst>
            </p:cNvPr>
            <p:cNvSpPr txBox="1"/>
            <p:nvPr/>
          </p:nvSpPr>
          <p:spPr>
            <a:xfrm>
              <a:off x="16511370" y="10017818"/>
              <a:ext cx="623569" cy="307884"/>
            </a:xfrm>
            <a:prstGeom prst="rect">
              <a:avLst/>
            </a:prstGeom>
          </p:spPr>
          <p:txBody>
            <a:bodyPr vert="horz" wrap="square" lIns="0" tIns="12565" rIns="0" bIns="0" rtlCol="0">
              <a:spAutoFit/>
            </a:bodyPr>
            <a:lstStyle/>
            <a:p>
              <a:pPr marL="10471" algn="ctr" defTabSz="680625" hangingPunct="0">
                <a:spcBef>
                  <a:spcPts val="99"/>
                </a:spcBef>
              </a:pPr>
              <a:r>
                <a:rPr sz="1567" kern="0" spc="4">
                  <a:solidFill>
                    <a:srgbClr val="7D6D6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BSKP</a:t>
              </a:r>
              <a:endParaRPr sz="1567" kern="0">
                <a:solidFill>
                  <a:srgbClr val="7D6D64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29" name="object 8">
              <a:extLst>
                <a:ext uri="{FF2B5EF4-FFF2-40B4-BE49-F238E27FC236}">
                  <a16:creationId xmlns:a16="http://schemas.microsoft.com/office/drawing/2014/main" id="{4C2B7973-0537-40AE-A917-AC5BB48BE274}"/>
                </a:ext>
              </a:extLst>
            </p:cNvPr>
            <p:cNvSpPr txBox="1"/>
            <p:nvPr/>
          </p:nvSpPr>
          <p:spPr>
            <a:xfrm>
              <a:off x="19034816" y="9995849"/>
              <a:ext cx="635000" cy="307884"/>
            </a:xfrm>
            <a:prstGeom prst="rect">
              <a:avLst/>
            </a:prstGeom>
          </p:spPr>
          <p:txBody>
            <a:bodyPr vert="horz" wrap="square" lIns="0" tIns="12565" rIns="0" bIns="0" rtlCol="0">
              <a:spAutoFit/>
            </a:bodyPr>
            <a:lstStyle/>
            <a:p>
              <a:pPr marL="10471" algn="ctr" defTabSz="680625" hangingPunct="0">
                <a:spcBef>
                  <a:spcPts val="99"/>
                </a:spcBef>
              </a:pPr>
              <a:r>
                <a:rPr sz="1567" kern="0" spc="4">
                  <a:solidFill>
                    <a:srgbClr val="7D6D6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BHKP</a:t>
              </a:r>
              <a:endParaRPr sz="1567" kern="0">
                <a:solidFill>
                  <a:srgbClr val="7D6D64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</p:grpSp>
      <p:sp>
        <p:nvSpPr>
          <p:cNvPr id="430" name="object 24">
            <a:extLst>
              <a:ext uri="{FF2B5EF4-FFF2-40B4-BE49-F238E27FC236}">
                <a16:creationId xmlns:a16="http://schemas.microsoft.com/office/drawing/2014/main" id="{4AF4470C-3886-419B-BBC7-ABF4CE105B78}"/>
              </a:ext>
            </a:extLst>
          </p:cNvPr>
          <p:cNvSpPr txBox="1"/>
          <p:nvPr/>
        </p:nvSpPr>
        <p:spPr>
          <a:xfrm>
            <a:off x="10776063" y="9279981"/>
            <a:ext cx="7253764" cy="724581"/>
          </a:xfrm>
          <a:prstGeom prst="rect">
            <a:avLst/>
          </a:prstGeom>
        </p:spPr>
        <p:txBody>
          <a:bodyPr vert="horz" wrap="square" lIns="0" tIns="13612" rIns="0" bIns="0" rtlCol="0">
            <a:spAutoFit/>
          </a:bodyPr>
          <a:lstStyle/>
          <a:p>
            <a:pPr marL="10471" defTabSz="680625" hangingPunct="0">
              <a:spcBef>
                <a:spcPts val="107"/>
              </a:spcBef>
            </a:pPr>
            <a:endParaRPr lang="es-ES" sz="1484" kern="0" spc="8">
              <a:solidFill>
                <a:srgbClr val="766E6A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10471" defTabSz="680625" hangingPunct="0">
              <a:spcBef>
                <a:spcPts val="107"/>
              </a:spcBef>
            </a:pPr>
            <a:r>
              <a:rPr sz="1484" kern="0" spc="8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Source: </a:t>
            </a:r>
            <a:r>
              <a:rPr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Hawkins </a:t>
            </a:r>
            <a:r>
              <a:rPr sz="1484" kern="0" spc="4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Wright</a:t>
            </a:r>
            <a:r>
              <a:rPr lang="es-ES" sz="1484" kern="0" spc="4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, as </a:t>
            </a:r>
            <a:r>
              <a:rPr lang="es-ES" sz="1484" kern="0" spc="4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of</a:t>
            </a:r>
            <a:r>
              <a:rPr lang="es-ES" sz="1484" kern="0" spc="4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December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20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21</a:t>
            </a:r>
          </a:p>
          <a:p>
            <a:pPr marL="10471" defTabSz="680625" hangingPunct="0">
              <a:spcBef>
                <a:spcPts val="107"/>
              </a:spcBef>
            </a:pP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Other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world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includes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Argentina, China and </a:t>
            </a:r>
            <a:r>
              <a:rPr lang="es-ES" sz="1484" kern="0" spc="12" err="1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Oceania</a:t>
            </a:r>
            <a:r>
              <a:rPr lang="es-ES" sz="1484" kern="0" spc="12">
                <a:solidFill>
                  <a:srgbClr val="766E6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B899FE0-23A0-4725-8A41-0E2F9F591924}"/>
              </a:ext>
            </a:extLst>
          </p:cNvPr>
          <p:cNvGrpSpPr/>
          <p:nvPr/>
        </p:nvGrpSpPr>
        <p:grpSpPr>
          <a:xfrm>
            <a:off x="4537651" y="5275325"/>
            <a:ext cx="6352589" cy="4767238"/>
            <a:chOff x="3617068" y="6378491"/>
            <a:chExt cx="7704956" cy="5782129"/>
          </a:xfrm>
        </p:grpSpPr>
        <p:sp>
          <p:nvSpPr>
            <p:cNvPr id="433" name="Shape 847">
              <a:extLst>
                <a:ext uri="{FF2B5EF4-FFF2-40B4-BE49-F238E27FC236}">
                  <a16:creationId xmlns:a16="http://schemas.microsoft.com/office/drawing/2014/main" id="{C69907CA-1BB3-4FDA-B04B-10F6E85BF381}"/>
                </a:ext>
              </a:extLst>
            </p:cNvPr>
            <p:cNvSpPr/>
            <p:nvPr/>
          </p:nvSpPr>
          <p:spPr>
            <a:xfrm>
              <a:off x="4221018" y="8701370"/>
              <a:ext cx="2468646" cy="47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930" y="0"/>
                  </a:lnTo>
                  <a:lnTo>
                    <a:pt x="21600" y="10800"/>
                  </a:lnTo>
                  <a:lnTo>
                    <a:pt x="1993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endParaRPr sz="2968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32" name="Shape 847">
              <a:extLst>
                <a:ext uri="{FF2B5EF4-FFF2-40B4-BE49-F238E27FC236}">
                  <a16:creationId xmlns:a16="http://schemas.microsoft.com/office/drawing/2014/main" id="{A4D015E8-C909-4ED2-A2E3-DC3B85613786}"/>
                </a:ext>
              </a:extLst>
            </p:cNvPr>
            <p:cNvSpPr/>
            <p:nvPr/>
          </p:nvSpPr>
          <p:spPr>
            <a:xfrm>
              <a:off x="4224141" y="8174696"/>
              <a:ext cx="2468646" cy="47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930" y="0"/>
                  </a:lnTo>
                  <a:lnTo>
                    <a:pt x="21600" y="10800"/>
                  </a:lnTo>
                  <a:lnTo>
                    <a:pt x="1993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endParaRPr sz="2968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377" name="Shape 845">
              <a:extLst>
                <a:ext uri="{FF2B5EF4-FFF2-40B4-BE49-F238E27FC236}">
                  <a16:creationId xmlns:a16="http://schemas.microsoft.com/office/drawing/2014/main" id="{2A9F7D40-3612-42A9-BECB-9F01B585310D}"/>
                </a:ext>
              </a:extLst>
            </p:cNvPr>
            <p:cNvSpPr/>
            <p:nvPr/>
          </p:nvSpPr>
          <p:spPr>
            <a:xfrm>
              <a:off x="6937995" y="7659708"/>
              <a:ext cx="921006" cy="476503"/>
            </a:xfrm>
            <a:prstGeom prst="roundRect">
              <a:avLst>
                <a:gd name="adj" fmla="val 16667"/>
              </a:avLst>
            </a:pr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420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379" name="Shape 847">
              <a:extLst>
                <a:ext uri="{FF2B5EF4-FFF2-40B4-BE49-F238E27FC236}">
                  <a16:creationId xmlns:a16="http://schemas.microsoft.com/office/drawing/2014/main" id="{3619049F-2FB5-40A7-B01A-7FF83445AD9A}"/>
                </a:ext>
              </a:extLst>
            </p:cNvPr>
            <p:cNvSpPr/>
            <p:nvPr/>
          </p:nvSpPr>
          <p:spPr>
            <a:xfrm>
              <a:off x="4216117" y="7668617"/>
              <a:ext cx="2476670" cy="47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930" y="0"/>
                  </a:lnTo>
                  <a:lnTo>
                    <a:pt x="21600" y="10800"/>
                  </a:lnTo>
                  <a:lnTo>
                    <a:pt x="1993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endParaRPr sz="2968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386" name="Shape 857" descr="CuadroTexto 89">
              <a:extLst>
                <a:ext uri="{FF2B5EF4-FFF2-40B4-BE49-F238E27FC236}">
                  <a16:creationId xmlns:a16="http://schemas.microsoft.com/office/drawing/2014/main" id="{C76A2682-C270-431D-9127-6272EA4EC69F}"/>
                </a:ext>
              </a:extLst>
            </p:cNvPr>
            <p:cNvSpPr/>
            <p:nvPr/>
          </p:nvSpPr>
          <p:spPr>
            <a:xfrm>
              <a:off x="6685634" y="7221175"/>
              <a:ext cx="1325203" cy="4924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tIns="75390" bIns="75390">
              <a:spAutoFit/>
            </a:bodyPr>
            <a:lstStyle>
              <a:lvl1pPr algn="ctr" defTabSz="1828800">
                <a:lnSpc>
                  <a:spcPct val="100000"/>
                </a:lnSpc>
                <a:defRPr sz="2800" b="0" spc="0">
                  <a:solidFill>
                    <a:srgbClr val="808080"/>
                  </a:solidFill>
                </a:defRPr>
              </a:lvl1pPr>
            </a:lstStyle>
            <a:p>
              <a:pPr defTabSz="1507846" hangingPunct="0"/>
              <a:r>
                <a:rPr sz="1649" i="1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 Km</a:t>
              </a:r>
            </a:p>
          </p:txBody>
        </p:sp>
        <p:sp>
          <p:nvSpPr>
            <p:cNvPr id="387" name="Shape 860" descr="CuadroTexto 91">
              <a:extLst>
                <a:ext uri="{FF2B5EF4-FFF2-40B4-BE49-F238E27FC236}">
                  <a16:creationId xmlns:a16="http://schemas.microsoft.com/office/drawing/2014/main" id="{26F343DC-2B54-446B-8EB3-167515F852B0}"/>
                </a:ext>
              </a:extLst>
            </p:cNvPr>
            <p:cNvSpPr/>
            <p:nvPr/>
          </p:nvSpPr>
          <p:spPr>
            <a:xfrm>
              <a:off x="3617068" y="6378491"/>
              <a:ext cx="7704956" cy="12928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tIns="75390" bIns="75390">
              <a:spAutoFit/>
            </a:bodyPr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979" kern="0" err="1">
                  <a:solidFill>
                    <a:srgbClr val="69615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Average</a:t>
              </a:r>
              <a:r>
                <a:rPr lang="es-ES" sz="1979" kern="0">
                  <a:solidFill>
                    <a:srgbClr val="69615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 </a:t>
              </a:r>
              <a:r>
                <a:rPr lang="es-ES" sz="1979" kern="0" err="1">
                  <a:solidFill>
                    <a:srgbClr val="69615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distances</a:t>
              </a:r>
              <a:r>
                <a:rPr lang="es-ES" sz="1979" kern="0">
                  <a:solidFill>
                    <a:srgbClr val="69615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 </a:t>
              </a:r>
              <a:r>
                <a:rPr lang="es-ES" sz="1979" kern="0" err="1">
                  <a:solidFill>
                    <a:srgbClr val="69615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from</a:t>
              </a:r>
              <a:endParaRPr lang="es-ES" sz="1979" kern="0">
                <a:solidFill>
                  <a:srgbClr val="69615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979" kern="0">
                  <a:solidFill>
                    <a:srgbClr val="EA7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Mills </a:t>
              </a:r>
              <a:r>
                <a:rPr lang="es-ES" sz="1979" kern="0" err="1">
                  <a:solidFill>
                    <a:srgbClr val="EA7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to</a:t>
              </a:r>
              <a:r>
                <a:rPr lang="es-ES" sz="1979" kern="0">
                  <a:solidFill>
                    <a:srgbClr val="EA7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 </a:t>
              </a:r>
              <a:r>
                <a:rPr lang="es-ES" sz="1979" kern="0" err="1">
                  <a:solidFill>
                    <a:srgbClr val="EA7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Ports</a:t>
              </a:r>
              <a:r>
                <a:rPr lang="es-ES" sz="1979" kern="0">
                  <a:solidFill>
                    <a:srgbClr val="EA76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 </a:t>
              </a:r>
            </a:p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endParaRPr sz="1979" kern="0">
                <a:solidFill>
                  <a:srgbClr val="69615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391" name="Shape 852">
              <a:extLst>
                <a:ext uri="{FF2B5EF4-FFF2-40B4-BE49-F238E27FC236}">
                  <a16:creationId xmlns:a16="http://schemas.microsoft.com/office/drawing/2014/main" id="{89022492-6784-4849-8C8A-8B0763D2AA35}"/>
                </a:ext>
              </a:extLst>
            </p:cNvPr>
            <p:cNvSpPr/>
            <p:nvPr/>
          </p:nvSpPr>
          <p:spPr>
            <a:xfrm>
              <a:off x="4319472" y="7637732"/>
              <a:ext cx="2377679" cy="554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tIns="75390" bIns="75390" anchor="ctr">
              <a:spAutoFit/>
            </a:bodyPr>
            <a:lstStyle>
              <a:lvl1pPr defTabSz="1828800">
                <a:lnSpc>
                  <a:spcPct val="100000"/>
                </a:lnSpc>
                <a:defRPr sz="3200" b="0" spc="0"/>
              </a:lvl1pPr>
            </a:lstStyle>
            <a:p>
              <a:pPr defTabSz="1507846" hangingPunct="0"/>
              <a:r>
                <a:rPr sz="1979" kern="0" err="1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Licancel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392" name="Shape 844">
              <a:extLst>
                <a:ext uri="{FF2B5EF4-FFF2-40B4-BE49-F238E27FC236}">
                  <a16:creationId xmlns:a16="http://schemas.microsoft.com/office/drawing/2014/main" id="{94D9CC6C-02F1-429F-B5A5-1D588BB367F1}"/>
                </a:ext>
              </a:extLst>
            </p:cNvPr>
            <p:cNvSpPr/>
            <p:nvPr/>
          </p:nvSpPr>
          <p:spPr>
            <a:xfrm>
              <a:off x="4281202" y="8135082"/>
              <a:ext cx="2789411" cy="554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tIns="75390" bIns="75390" anchor="ctr">
              <a:spAutoFit/>
            </a:bodyPr>
            <a:lstStyle>
              <a:lvl1pPr defTabSz="1828800">
                <a:lnSpc>
                  <a:spcPct val="100000"/>
                </a:lnSpc>
                <a:defRPr sz="3200" b="0" spc="0"/>
              </a:lvl1pPr>
            </a:lstStyle>
            <a:p>
              <a:pPr defTabSz="1507846" hangingPunct="0"/>
              <a:r>
                <a:rPr sz="1979" kern="0" err="1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Constituci</a:t>
              </a:r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o</a:t>
              </a:r>
              <a:r>
                <a:rPr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n</a:t>
              </a:r>
            </a:p>
          </p:txBody>
        </p:sp>
        <p:sp>
          <p:nvSpPr>
            <p:cNvPr id="393" name="Shape 848">
              <a:extLst>
                <a:ext uri="{FF2B5EF4-FFF2-40B4-BE49-F238E27FC236}">
                  <a16:creationId xmlns:a16="http://schemas.microsoft.com/office/drawing/2014/main" id="{9AECCA1C-3943-4D0F-BF86-39D93CC82C85}"/>
                </a:ext>
              </a:extLst>
            </p:cNvPr>
            <p:cNvSpPr/>
            <p:nvPr/>
          </p:nvSpPr>
          <p:spPr>
            <a:xfrm>
              <a:off x="4278704" y="8683680"/>
              <a:ext cx="2377679" cy="554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tIns="75390" bIns="75390" anchor="ctr">
              <a:spAutoFit/>
            </a:bodyPr>
            <a:lstStyle>
              <a:lvl1pPr defTabSz="1828800">
                <a:lnSpc>
                  <a:spcPct val="100000"/>
                </a:lnSpc>
                <a:defRPr sz="3200" b="0" spc="0"/>
              </a:lvl1pPr>
            </a:lstStyle>
            <a:p>
              <a:pPr defTabSz="1507846" hangingPunct="0"/>
              <a:r>
                <a:rPr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Nueva </a:t>
              </a:r>
              <a:r>
                <a:rPr sz="1979" kern="0" err="1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Aldea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394" name="Shape 836">
              <a:extLst>
                <a:ext uri="{FF2B5EF4-FFF2-40B4-BE49-F238E27FC236}">
                  <a16:creationId xmlns:a16="http://schemas.microsoft.com/office/drawing/2014/main" id="{501EC296-A666-4457-98CA-F3F4FFC5F788}"/>
                </a:ext>
              </a:extLst>
            </p:cNvPr>
            <p:cNvSpPr/>
            <p:nvPr/>
          </p:nvSpPr>
          <p:spPr>
            <a:xfrm>
              <a:off x="3881129" y="9774148"/>
              <a:ext cx="3451548" cy="10466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tIns="75390" bIns="75390" anchor="ctr">
              <a:spAutoFit/>
            </a:bodyPr>
            <a:lstStyle>
              <a:lvl1pPr defTabSz="1828800">
                <a:lnSpc>
                  <a:spcPct val="100000"/>
                </a:lnSpc>
                <a:defRPr sz="3200" b="0" spc="0"/>
              </a:lvl1pPr>
            </a:lstStyle>
            <a:p>
              <a:pPr defTabSz="1507846" hangingPunct="0"/>
              <a:r>
                <a:rPr sz="2309" b="1" kern="0">
                  <a:solidFill>
                    <a:prstClr val="white"/>
                  </a:solidFill>
                  <a:latin typeface="Helvetica Neue"/>
                  <a:sym typeface="Helvetica Neue"/>
                </a:rPr>
                <a:t>Arauco</a:t>
              </a:r>
              <a:endParaRPr lang="en-US" sz="2638" kern="0">
                <a:solidFill>
                  <a:prstClr val="white"/>
                </a:solidFill>
                <a:latin typeface="Helvetica Neue"/>
                <a:sym typeface="Helvetica Neue"/>
              </a:endParaRPr>
            </a:p>
            <a:p>
              <a:pPr defTabSz="1507846" hangingPunct="0"/>
              <a:r>
                <a:rPr lang="es-ES" sz="2309" b="1" kern="0">
                  <a:solidFill>
                    <a:srgbClr val="696158"/>
                  </a:solidFill>
                  <a:latin typeface="Helvetica Neue"/>
                  <a:sym typeface="Helvetica Neue"/>
                </a:rPr>
                <a:t>     </a:t>
              </a:r>
              <a:endParaRPr sz="2309" b="1" kern="0">
                <a:solidFill>
                  <a:srgbClr val="696158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17" name="object 32">
              <a:extLst>
                <a:ext uri="{FF2B5EF4-FFF2-40B4-BE49-F238E27FC236}">
                  <a16:creationId xmlns:a16="http://schemas.microsoft.com/office/drawing/2014/main" id="{279C1BFC-6CB8-41BA-95F8-310D696BB0E1}"/>
                </a:ext>
              </a:extLst>
            </p:cNvPr>
            <p:cNvSpPr/>
            <p:nvPr/>
          </p:nvSpPr>
          <p:spPr>
            <a:xfrm>
              <a:off x="4217525" y="11313442"/>
              <a:ext cx="2575821" cy="484877"/>
            </a:xfrm>
            <a:prstGeom prst="flowChartAlternateProcess">
              <a:avLst/>
            </a:pr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pPr algn="ctr" defTabSz="680625" hangingPunct="0"/>
              <a:endParaRPr sz="2474" b="1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18" name="object 51">
              <a:extLst>
                <a:ext uri="{FF2B5EF4-FFF2-40B4-BE49-F238E27FC236}">
                  <a16:creationId xmlns:a16="http://schemas.microsoft.com/office/drawing/2014/main" id="{173A4FEE-F110-4D93-85C5-080C1F1DAF96}"/>
                </a:ext>
              </a:extLst>
            </p:cNvPr>
            <p:cNvSpPr txBox="1"/>
            <p:nvPr/>
          </p:nvSpPr>
          <p:spPr>
            <a:xfrm>
              <a:off x="3834662" y="11357450"/>
              <a:ext cx="3051107" cy="384798"/>
            </a:xfrm>
            <a:prstGeom prst="rect">
              <a:avLst/>
            </a:prstGeom>
          </p:spPr>
          <p:txBody>
            <a:bodyPr vert="horz" wrap="square" lIns="0" tIns="12565" rIns="0" bIns="0" rtlCol="0">
              <a:spAutoFit/>
            </a:bodyPr>
            <a:lstStyle/>
            <a:p>
              <a:pPr marL="10471" algn="ctr" defTabSz="680625" hangingPunct="0">
                <a:spcBef>
                  <a:spcPts val="99"/>
                </a:spcBef>
              </a:pPr>
              <a:r>
                <a:rPr lang="en-US" sz="1979" b="1" kern="0" spc="8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Weighted Avg. </a:t>
              </a:r>
              <a:endParaRPr lang="en-US" sz="1979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19" name="object 30">
              <a:extLst>
                <a:ext uri="{FF2B5EF4-FFF2-40B4-BE49-F238E27FC236}">
                  <a16:creationId xmlns:a16="http://schemas.microsoft.com/office/drawing/2014/main" id="{C6A5B149-991B-4B9C-957F-B138579F1ABB}"/>
                </a:ext>
              </a:extLst>
            </p:cNvPr>
            <p:cNvSpPr/>
            <p:nvPr/>
          </p:nvSpPr>
          <p:spPr>
            <a:xfrm>
              <a:off x="6940234" y="11339240"/>
              <a:ext cx="918766" cy="475201"/>
            </a:xfrm>
            <a:custGeom>
              <a:avLst/>
              <a:gdLst/>
              <a:ahLst/>
              <a:cxnLst/>
              <a:rect l="l" t="t" r="r" b="b"/>
              <a:pathLst>
                <a:path w="979805" h="519429">
                  <a:moveTo>
                    <a:pt x="893303" y="0"/>
                  </a:moveTo>
                  <a:lnTo>
                    <a:pt x="86490" y="0"/>
                  </a:lnTo>
                  <a:lnTo>
                    <a:pt x="52827" y="6796"/>
                  </a:lnTo>
                  <a:lnTo>
                    <a:pt x="25334" y="25331"/>
                  </a:lnTo>
                  <a:lnTo>
                    <a:pt x="6797" y="52823"/>
                  </a:lnTo>
                  <a:lnTo>
                    <a:pt x="0" y="86490"/>
                  </a:lnTo>
                  <a:lnTo>
                    <a:pt x="0" y="432453"/>
                  </a:lnTo>
                  <a:lnTo>
                    <a:pt x="6797" y="466116"/>
                  </a:lnTo>
                  <a:lnTo>
                    <a:pt x="25334" y="493609"/>
                  </a:lnTo>
                  <a:lnTo>
                    <a:pt x="52827" y="512146"/>
                  </a:lnTo>
                  <a:lnTo>
                    <a:pt x="86490" y="518944"/>
                  </a:lnTo>
                  <a:lnTo>
                    <a:pt x="893303" y="518944"/>
                  </a:lnTo>
                  <a:lnTo>
                    <a:pt x="926970" y="512146"/>
                  </a:lnTo>
                  <a:lnTo>
                    <a:pt x="954462" y="493609"/>
                  </a:lnTo>
                  <a:lnTo>
                    <a:pt x="972997" y="466116"/>
                  </a:lnTo>
                  <a:lnTo>
                    <a:pt x="979793" y="432453"/>
                  </a:lnTo>
                  <a:lnTo>
                    <a:pt x="979793" y="86490"/>
                  </a:lnTo>
                  <a:lnTo>
                    <a:pt x="972997" y="52823"/>
                  </a:lnTo>
                  <a:lnTo>
                    <a:pt x="954462" y="25331"/>
                  </a:lnTo>
                  <a:lnTo>
                    <a:pt x="926970" y="6796"/>
                  </a:lnTo>
                  <a:lnTo>
                    <a:pt x="8933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pPr algn="ctr" defTabSz="680625" hangingPunct="0"/>
              <a:endParaRPr sz="2474" b="1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22" name="object 55">
              <a:extLst>
                <a:ext uri="{FF2B5EF4-FFF2-40B4-BE49-F238E27FC236}">
                  <a16:creationId xmlns:a16="http://schemas.microsoft.com/office/drawing/2014/main" id="{31DD3E92-1758-45AF-8274-16F0A8411641}"/>
                </a:ext>
              </a:extLst>
            </p:cNvPr>
            <p:cNvSpPr txBox="1"/>
            <p:nvPr/>
          </p:nvSpPr>
          <p:spPr>
            <a:xfrm>
              <a:off x="6736884" y="11394705"/>
              <a:ext cx="1288615" cy="765915"/>
            </a:xfrm>
            <a:prstGeom prst="rect">
              <a:avLst/>
            </a:prstGeom>
            <a:noFill/>
          </p:spPr>
          <p:txBody>
            <a:bodyPr vert="horz" wrap="square" lIns="0" tIns="9424" rIns="0" bIns="0" rtlCol="0">
              <a:spAutoFit/>
            </a:bodyPr>
            <a:lstStyle/>
            <a:p>
              <a:pPr marL="10471" algn="ctr" defTabSz="680625" hangingPunct="0">
                <a:spcBef>
                  <a:spcPts val="74"/>
                </a:spcBef>
              </a:pPr>
              <a:r>
                <a:rPr lang="es-ES" sz="1979" b="1" kern="0" spc="-4">
                  <a:solidFill>
                    <a:srgbClr val="FFFFFF"/>
                  </a:solidFill>
                  <a:latin typeface="AauxPro OT"/>
                  <a:cs typeface="AauxPro OT"/>
                  <a:sym typeface="Helvetica Neue"/>
                </a:rPr>
                <a:t>195</a:t>
              </a:r>
              <a:r>
                <a:rPr lang="en-US" sz="1979" b="1" kern="0" spc="6" baseline="33333">
                  <a:solidFill>
                    <a:prstClr val="white"/>
                  </a:solidFill>
                  <a:latin typeface="AauxPro OT"/>
                  <a:cs typeface="AauxPro OT"/>
                  <a:sym typeface="Helvetica Neue"/>
                </a:rPr>
                <a:t> (1)</a:t>
              </a:r>
              <a:endParaRPr lang="en-US" sz="1979" b="1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  <a:p>
              <a:pPr marL="10471" algn="ctr" defTabSz="680625" hangingPunct="0">
                <a:spcBef>
                  <a:spcPts val="74"/>
                </a:spcBef>
              </a:pPr>
              <a:endParaRPr sz="1979" b="1" kern="0">
                <a:solidFill>
                  <a:srgbClr val="000000"/>
                </a:solidFill>
                <a:latin typeface="AauxPro OT"/>
                <a:cs typeface="AauxPro OT"/>
                <a:sym typeface="Helvetica Neue"/>
              </a:endParaRPr>
            </a:p>
          </p:txBody>
        </p:sp>
        <p:sp>
          <p:nvSpPr>
            <p:cNvPr id="434" name="Shape 847">
              <a:extLst>
                <a:ext uri="{FF2B5EF4-FFF2-40B4-BE49-F238E27FC236}">
                  <a16:creationId xmlns:a16="http://schemas.microsoft.com/office/drawing/2014/main" id="{51B6F6CF-A5B1-4405-A199-B18EF9CAE692}"/>
                </a:ext>
              </a:extLst>
            </p:cNvPr>
            <p:cNvSpPr/>
            <p:nvPr/>
          </p:nvSpPr>
          <p:spPr>
            <a:xfrm>
              <a:off x="4221018" y="9209125"/>
              <a:ext cx="2424924" cy="47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930" y="0"/>
                  </a:lnTo>
                  <a:lnTo>
                    <a:pt x="21600" y="10800"/>
                  </a:lnTo>
                  <a:lnTo>
                    <a:pt x="1993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endParaRPr sz="2968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35" name="Shape 847">
              <a:extLst>
                <a:ext uri="{FF2B5EF4-FFF2-40B4-BE49-F238E27FC236}">
                  <a16:creationId xmlns:a16="http://schemas.microsoft.com/office/drawing/2014/main" id="{85F6D9E0-DB87-4F69-8A53-E72C09534D96}"/>
                </a:ext>
              </a:extLst>
            </p:cNvPr>
            <p:cNvSpPr/>
            <p:nvPr/>
          </p:nvSpPr>
          <p:spPr>
            <a:xfrm>
              <a:off x="4222787" y="9728975"/>
              <a:ext cx="2465071" cy="47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930" y="0"/>
                  </a:lnTo>
                  <a:lnTo>
                    <a:pt x="21600" y="10800"/>
                  </a:lnTo>
                  <a:lnTo>
                    <a:pt x="1993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endParaRPr sz="2968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36" name="Shape 847">
              <a:extLst>
                <a:ext uri="{FF2B5EF4-FFF2-40B4-BE49-F238E27FC236}">
                  <a16:creationId xmlns:a16="http://schemas.microsoft.com/office/drawing/2014/main" id="{F990B083-BF54-4CEB-8587-AFEBF2A5B02E}"/>
                </a:ext>
              </a:extLst>
            </p:cNvPr>
            <p:cNvSpPr/>
            <p:nvPr/>
          </p:nvSpPr>
          <p:spPr>
            <a:xfrm>
              <a:off x="4227717" y="10228904"/>
              <a:ext cx="2460141" cy="47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930" y="0"/>
                  </a:lnTo>
                  <a:lnTo>
                    <a:pt x="21600" y="10800"/>
                  </a:lnTo>
                  <a:lnTo>
                    <a:pt x="1993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endParaRPr sz="2968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42" name="Shape 845">
              <a:extLst>
                <a:ext uri="{FF2B5EF4-FFF2-40B4-BE49-F238E27FC236}">
                  <a16:creationId xmlns:a16="http://schemas.microsoft.com/office/drawing/2014/main" id="{7CB081BC-1221-4769-87BC-ABDED741DD12}"/>
                </a:ext>
              </a:extLst>
            </p:cNvPr>
            <p:cNvSpPr/>
            <p:nvPr/>
          </p:nvSpPr>
          <p:spPr>
            <a:xfrm>
              <a:off x="6938096" y="8177267"/>
              <a:ext cx="921006" cy="476503"/>
            </a:xfrm>
            <a:prstGeom prst="roundRect">
              <a:avLst>
                <a:gd name="adj" fmla="val 16667"/>
              </a:avLst>
            </a:pr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316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43" name="Shape 845">
              <a:extLst>
                <a:ext uri="{FF2B5EF4-FFF2-40B4-BE49-F238E27FC236}">
                  <a16:creationId xmlns:a16="http://schemas.microsoft.com/office/drawing/2014/main" id="{D51CB853-AF17-4938-B072-61B8BEA09FC6}"/>
                </a:ext>
              </a:extLst>
            </p:cNvPr>
            <p:cNvSpPr/>
            <p:nvPr/>
          </p:nvSpPr>
          <p:spPr>
            <a:xfrm>
              <a:off x="6938096" y="8696741"/>
              <a:ext cx="921006" cy="476503"/>
            </a:xfrm>
            <a:prstGeom prst="roundRect">
              <a:avLst>
                <a:gd name="adj" fmla="val 16667"/>
              </a:avLst>
            </a:pr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63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44" name="Shape 845">
              <a:extLst>
                <a:ext uri="{FF2B5EF4-FFF2-40B4-BE49-F238E27FC236}">
                  <a16:creationId xmlns:a16="http://schemas.microsoft.com/office/drawing/2014/main" id="{2C982772-9F69-4AA8-AF0A-9762F8F9E62C}"/>
                </a:ext>
              </a:extLst>
            </p:cNvPr>
            <p:cNvSpPr/>
            <p:nvPr/>
          </p:nvSpPr>
          <p:spPr>
            <a:xfrm>
              <a:off x="6938096" y="9214100"/>
              <a:ext cx="921006" cy="476503"/>
            </a:xfrm>
            <a:prstGeom prst="roundRect">
              <a:avLst>
                <a:gd name="adj" fmla="val 16667"/>
              </a:avLst>
            </a:pr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35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45" name="Shape 848">
              <a:extLst>
                <a:ext uri="{FF2B5EF4-FFF2-40B4-BE49-F238E27FC236}">
                  <a16:creationId xmlns:a16="http://schemas.microsoft.com/office/drawing/2014/main" id="{CF6C856D-1CF0-4F47-9D3C-51B432C706DD}"/>
                </a:ext>
              </a:extLst>
            </p:cNvPr>
            <p:cNvSpPr/>
            <p:nvPr/>
          </p:nvSpPr>
          <p:spPr>
            <a:xfrm>
              <a:off x="4323245" y="9170183"/>
              <a:ext cx="2377679" cy="554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tIns="75390" bIns="75390" anchor="ctr">
              <a:spAutoFit/>
            </a:bodyPr>
            <a:lstStyle>
              <a:lvl1pPr defTabSz="1828800">
                <a:lnSpc>
                  <a:spcPct val="100000"/>
                </a:lnSpc>
                <a:defRPr sz="3200" b="0" spc="0"/>
              </a:lvl1pPr>
            </a:lstStyle>
            <a:p>
              <a:pPr defTabSz="1507846" hangingPunct="0"/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Arauco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46" name="Shape 845">
              <a:extLst>
                <a:ext uri="{FF2B5EF4-FFF2-40B4-BE49-F238E27FC236}">
                  <a16:creationId xmlns:a16="http://schemas.microsoft.com/office/drawing/2014/main" id="{D35A583B-497C-457B-B220-5DE00CBC7E50}"/>
                </a:ext>
              </a:extLst>
            </p:cNvPr>
            <p:cNvSpPr/>
            <p:nvPr/>
          </p:nvSpPr>
          <p:spPr>
            <a:xfrm>
              <a:off x="6938096" y="9735177"/>
              <a:ext cx="921006" cy="476503"/>
            </a:xfrm>
            <a:prstGeom prst="roundRect">
              <a:avLst>
                <a:gd name="adj" fmla="val 16667"/>
              </a:avLst>
            </a:pr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301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47" name="Shape 845">
              <a:extLst>
                <a:ext uri="{FF2B5EF4-FFF2-40B4-BE49-F238E27FC236}">
                  <a16:creationId xmlns:a16="http://schemas.microsoft.com/office/drawing/2014/main" id="{20454E46-A886-45C0-ABC7-4F6CB7B8DB46}"/>
                </a:ext>
              </a:extLst>
            </p:cNvPr>
            <p:cNvSpPr/>
            <p:nvPr/>
          </p:nvSpPr>
          <p:spPr>
            <a:xfrm>
              <a:off x="6928298" y="10262975"/>
              <a:ext cx="930803" cy="475201"/>
            </a:xfrm>
            <a:prstGeom prst="roundRect">
              <a:avLst>
                <a:gd name="adj" fmla="val 16667"/>
              </a:avLst>
            </a:pr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773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1,200</a:t>
              </a:r>
              <a:endParaRPr sz="1773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48" name="Shape 848">
              <a:extLst>
                <a:ext uri="{FF2B5EF4-FFF2-40B4-BE49-F238E27FC236}">
                  <a16:creationId xmlns:a16="http://schemas.microsoft.com/office/drawing/2014/main" id="{80653AB6-DE88-4A9A-AA53-00284199D719}"/>
                </a:ext>
              </a:extLst>
            </p:cNvPr>
            <p:cNvSpPr/>
            <p:nvPr/>
          </p:nvSpPr>
          <p:spPr>
            <a:xfrm>
              <a:off x="4310464" y="9647728"/>
              <a:ext cx="2377679" cy="554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tIns="75390" bIns="75390" anchor="ctr">
              <a:spAutoFit/>
            </a:bodyPr>
            <a:lstStyle>
              <a:lvl1pPr defTabSz="1828800">
                <a:lnSpc>
                  <a:spcPct val="100000"/>
                </a:lnSpc>
                <a:defRPr sz="3200" b="0" spc="0"/>
              </a:lvl1pPr>
            </a:lstStyle>
            <a:p>
              <a:pPr defTabSz="1507846" hangingPunct="0"/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Valdivia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49" name="Shape 848">
              <a:extLst>
                <a:ext uri="{FF2B5EF4-FFF2-40B4-BE49-F238E27FC236}">
                  <a16:creationId xmlns:a16="http://schemas.microsoft.com/office/drawing/2014/main" id="{C48589CE-079F-432F-9356-299C811895FE}"/>
                </a:ext>
              </a:extLst>
            </p:cNvPr>
            <p:cNvSpPr/>
            <p:nvPr/>
          </p:nvSpPr>
          <p:spPr>
            <a:xfrm>
              <a:off x="4342225" y="10146791"/>
              <a:ext cx="2377679" cy="554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tIns="75390" bIns="75390" anchor="ctr">
              <a:spAutoFit/>
            </a:bodyPr>
            <a:lstStyle>
              <a:lvl1pPr defTabSz="1828800">
                <a:lnSpc>
                  <a:spcPct val="100000"/>
                </a:lnSpc>
                <a:defRPr sz="3200" b="0" spc="0"/>
              </a:lvl1pPr>
            </a:lstStyle>
            <a:p>
              <a:pPr defTabSz="1507846" hangingPunct="0"/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Alto Paraná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50" name="Shape 847">
              <a:extLst>
                <a:ext uri="{FF2B5EF4-FFF2-40B4-BE49-F238E27FC236}">
                  <a16:creationId xmlns:a16="http://schemas.microsoft.com/office/drawing/2014/main" id="{B221EFFE-43DF-4B43-BB73-B28FB5F5B561}"/>
                </a:ext>
              </a:extLst>
            </p:cNvPr>
            <p:cNvSpPr/>
            <p:nvPr/>
          </p:nvSpPr>
          <p:spPr>
            <a:xfrm>
              <a:off x="4227717" y="10755163"/>
              <a:ext cx="2465071" cy="47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930" y="0"/>
                  </a:lnTo>
                  <a:lnTo>
                    <a:pt x="21600" y="10800"/>
                  </a:lnTo>
                  <a:lnTo>
                    <a:pt x="1993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endParaRPr sz="2968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451" name="Shape 848">
              <a:extLst>
                <a:ext uri="{FF2B5EF4-FFF2-40B4-BE49-F238E27FC236}">
                  <a16:creationId xmlns:a16="http://schemas.microsoft.com/office/drawing/2014/main" id="{0E9691CF-C144-49BC-9FDE-61CCC42F5035}"/>
                </a:ext>
              </a:extLst>
            </p:cNvPr>
            <p:cNvSpPr/>
            <p:nvPr/>
          </p:nvSpPr>
          <p:spPr>
            <a:xfrm>
              <a:off x="4297953" y="10673051"/>
              <a:ext cx="2377679" cy="554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tIns="75390" bIns="75390" anchor="ctr">
              <a:spAutoFit/>
            </a:bodyPr>
            <a:lstStyle>
              <a:lvl1pPr defTabSz="1828800">
                <a:lnSpc>
                  <a:spcPct val="100000"/>
                </a:lnSpc>
                <a:defRPr sz="3200" b="0" spc="0"/>
              </a:lvl1pPr>
            </a:lstStyle>
            <a:p>
              <a:pPr defTabSz="1507846" hangingPunct="0"/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Montes del plata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52" name="Shape 845">
              <a:extLst>
                <a:ext uri="{FF2B5EF4-FFF2-40B4-BE49-F238E27FC236}">
                  <a16:creationId xmlns:a16="http://schemas.microsoft.com/office/drawing/2014/main" id="{5BB49A7D-3600-498D-B815-B7DE005B7167}"/>
                </a:ext>
              </a:extLst>
            </p:cNvPr>
            <p:cNvSpPr/>
            <p:nvPr/>
          </p:nvSpPr>
          <p:spPr>
            <a:xfrm>
              <a:off x="6931872" y="10764286"/>
              <a:ext cx="927230" cy="476503"/>
            </a:xfrm>
            <a:prstGeom prst="roundRect">
              <a:avLst>
                <a:gd name="adj" fmla="val 16667"/>
              </a:avLst>
            </a:prstGeom>
            <a:solidFill>
              <a:srgbClr val="BFB903"/>
            </a:solidFill>
            <a:ln w="12700">
              <a:miter lim="400000"/>
            </a:ln>
          </p:spPr>
          <p:txBody>
            <a:bodyPr tIns="75390" bIns="75390" anchor="ctr"/>
            <a:lstStyle/>
            <a:p>
              <a:pPr algn="ctr" defTabSz="1507846" hangingPunct="0">
                <a:defRPr sz="3600" b="0" spc="0">
                  <a:solidFill>
                    <a:srgbClr val="000000"/>
                  </a:solidFill>
                </a:defRPr>
              </a:pPr>
              <a:r>
                <a:rPr lang="es-ES" sz="1979" kern="0">
                  <a:solidFill>
                    <a:srgbClr val="696158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0</a:t>
              </a:r>
              <a:endParaRPr sz="1979" kern="0">
                <a:solidFill>
                  <a:srgbClr val="696158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</p:grpSp>
      <p:sp>
        <p:nvSpPr>
          <p:cNvPr id="66" name="Rectángulo 65">
            <a:extLst>
              <a:ext uri="{FF2B5EF4-FFF2-40B4-BE49-F238E27FC236}">
                <a16:creationId xmlns:a16="http://schemas.microsoft.com/office/drawing/2014/main" id="{8F9201E1-466F-4DB1-A782-98DEE96C064F}"/>
              </a:ext>
            </a:extLst>
          </p:cNvPr>
          <p:cNvSpPr/>
          <p:nvPr/>
        </p:nvSpPr>
        <p:spPr>
          <a:xfrm>
            <a:off x="19348450" y="10944433"/>
            <a:ext cx="457200" cy="32364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E84E3217-DC03-4EE0-8DA3-4DEFF7FE8E1C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</a:rPr>
              <a:t>12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97E6C24-AA9E-42EB-B0D5-C245564DE507}"/>
              </a:ext>
            </a:extLst>
          </p:cNvPr>
          <p:cNvGrpSpPr/>
          <p:nvPr/>
        </p:nvGrpSpPr>
        <p:grpSpPr>
          <a:xfrm>
            <a:off x="1044207" y="1647455"/>
            <a:ext cx="8254921" cy="476620"/>
            <a:chOff x="1044207" y="1647455"/>
            <a:chExt cx="8254921" cy="47662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1CE811A-A736-4201-A26F-FD097208609E}"/>
                </a:ext>
              </a:extLst>
            </p:cNvPr>
            <p:cNvCxnSpPr/>
            <p:nvPr/>
          </p:nvCxnSpPr>
          <p:spPr>
            <a:xfrm>
              <a:off x="1044207" y="2124075"/>
              <a:ext cx="8254921" cy="0"/>
            </a:xfrm>
            <a:prstGeom prst="line">
              <a:avLst/>
            </a:prstGeom>
            <a:ln w="25400">
              <a:solidFill>
                <a:srgbClr val="EA7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F25170E-29E8-4DD6-A3FD-988467C618B3}"/>
                </a:ext>
              </a:extLst>
            </p:cNvPr>
            <p:cNvSpPr txBox="1"/>
            <p:nvPr/>
          </p:nvSpPr>
          <p:spPr>
            <a:xfrm>
              <a:off x="1362887" y="1647455"/>
              <a:ext cx="7358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EA7600"/>
                  </a:solidFill>
                </a:rPr>
                <a:t>1. Logistic Efficiency</a:t>
              </a:r>
            </a:p>
          </p:txBody>
        </p: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983742E7-4B7D-418D-9F96-18F2AB73608D}"/>
              </a:ext>
            </a:extLst>
          </p:cNvPr>
          <p:cNvGrpSpPr/>
          <p:nvPr/>
        </p:nvGrpSpPr>
        <p:grpSpPr>
          <a:xfrm>
            <a:off x="10661650" y="1634404"/>
            <a:ext cx="8254921" cy="476620"/>
            <a:chOff x="1044207" y="1647455"/>
            <a:chExt cx="8254921" cy="476620"/>
          </a:xfrm>
        </p:grpSpPr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5BBC851D-5109-4E33-89E1-914C3996D883}"/>
                </a:ext>
              </a:extLst>
            </p:cNvPr>
            <p:cNvCxnSpPr/>
            <p:nvPr/>
          </p:nvCxnSpPr>
          <p:spPr>
            <a:xfrm>
              <a:off x="1044207" y="2124075"/>
              <a:ext cx="8254921" cy="0"/>
            </a:xfrm>
            <a:prstGeom prst="line">
              <a:avLst/>
            </a:prstGeom>
            <a:ln w="25400">
              <a:solidFill>
                <a:srgbClr val="EA7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C7936EA8-B4FD-4179-A7E4-AC072359A453}"/>
                </a:ext>
              </a:extLst>
            </p:cNvPr>
            <p:cNvSpPr txBox="1"/>
            <p:nvPr/>
          </p:nvSpPr>
          <p:spPr>
            <a:xfrm>
              <a:off x="1362887" y="1647455"/>
              <a:ext cx="7358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EA7600"/>
                  </a:solidFill>
                </a:rPr>
                <a:t>2. Cost Advantages</a:t>
              </a:r>
            </a:p>
          </p:txBody>
        </p:sp>
      </p:grpSp>
      <p:sp>
        <p:nvSpPr>
          <p:cNvPr id="68" name="Shape 860" descr="CuadroTexto 91">
            <a:extLst>
              <a:ext uri="{FF2B5EF4-FFF2-40B4-BE49-F238E27FC236}">
                <a16:creationId xmlns:a16="http://schemas.microsoft.com/office/drawing/2014/main" id="{E93B6E44-19DC-4DDA-87AC-3BFB5D7EED55}"/>
              </a:ext>
            </a:extLst>
          </p:cNvPr>
          <p:cNvSpPr/>
          <p:nvPr/>
        </p:nvSpPr>
        <p:spPr>
          <a:xfrm>
            <a:off x="-1454150" y="5252889"/>
            <a:ext cx="6352575" cy="106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75390" bIns="75390">
            <a:spAutoFit/>
          </a:bodyPr>
          <a:lstStyle/>
          <a:p>
            <a:pPr algn="ctr" defTabSz="1507846" hangingPunct="0">
              <a:defRPr sz="3600" b="0" spc="0">
                <a:solidFill>
                  <a:srgbClr val="000000"/>
                </a:solidFill>
              </a:defRPr>
            </a:pPr>
            <a:r>
              <a:rPr lang="es-ES" sz="1979" kern="0" err="1">
                <a:solidFill>
                  <a:srgbClr val="69615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Average</a:t>
            </a:r>
            <a:r>
              <a:rPr lang="es-ES" sz="1979" kern="0">
                <a:solidFill>
                  <a:srgbClr val="69615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979" kern="0" err="1">
                <a:solidFill>
                  <a:srgbClr val="69615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distances</a:t>
            </a:r>
            <a:r>
              <a:rPr lang="es-ES" sz="1979" kern="0">
                <a:solidFill>
                  <a:srgbClr val="69615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979" kern="0" err="1">
                <a:solidFill>
                  <a:srgbClr val="69615A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from</a:t>
            </a:r>
            <a:endParaRPr lang="es-ES" sz="1979" kern="0">
              <a:solidFill>
                <a:srgbClr val="69615A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algn="ctr" defTabSz="1507846" hangingPunct="0">
              <a:defRPr sz="3600" b="0" spc="0">
                <a:solidFill>
                  <a:srgbClr val="000000"/>
                </a:solidFill>
              </a:defRPr>
            </a:pPr>
            <a:r>
              <a:rPr lang="es-ES" sz="1979" kern="0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Forests</a:t>
            </a:r>
            <a:r>
              <a:rPr lang="es-ES" sz="1979" kern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ES" sz="1979" kern="0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to</a:t>
            </a:r>
            <a:r>
              <a:rPr lang="es-ES" sz="1979" kern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Mills</a:t>
            </a:r>
          </a:p>
          <a:p>
            <a:pPr algn="ctr" defTabSz="1507846" hangingPunct="0">
              <a:defRPr sz="3600" b="0" spc="0">
                <a:solidFill>
                  <a:srgbClr val="000000"/>
                </a:solidFill>
              </a:defRPr>
            </a:pPr>
            <a:endParaRPr sz="1979" kern="0">
              <a:solidFill>
                <a:srgbClr val="69615A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69" name="Shape 845">
            <a:extLst>
              <a:ext uri="{FF2B5EF4-FFF2-40B4-BE49-F238E27FC236}">
                <a16:creationId xmlns:a16="http://schemas.microsoft.com/office/drawing/2014/main" id="{0103AEF5-4C6A-4ECB-9358-DB070299C964}"/>
              </a:ext>
            </a:extLst>
          </p:cNvPr>
          <p:cNvSpPr/>
          <p:nvPr/>
        </p:nvSpPr>
        <p:spPr>
          <a:xfrm>
            <a:off x="2939009" y="6354825"/>
            <a:ext cx="759350" cy="392867"/>
          </a:xfrm>
          <a:prstGeom prst="roundRect">
            <a:avLst>
              <a:gd name="adj" fmla="val 16667"/>
            </a:avLst>
          </a:prstGeom>
          <a:solidFill>
            <a:srgbClr val="EA7600"/>
          </a:solidFill>
          <a:ln w="12700">
            <a:miter lim="400000"/>
          </a:ln>
        </p:spPr>
        <p:txBody>
          <a:bodyPr tIns="75390" bIns="75390" anchor="ctr"/>
          <a:lstStyle/>
          <a:p>
            <a:pPr algn="ctr" defTabSz="1507846" hangingPunct="0">
              <a:defRPr sz="3600" b="0" spc="0">
                <a:solidFill>
                  <a:srgbClr val="000000"/>
                </a:solidFill>
              </a:defRPr>
            </a:pPr>
            <a:r>
              <a:rPr lang="es-ES" sz="1979" ker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85</a:t>
            </a:r>
            <a:endParaRPr sz="1979" ker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0" name="Shape 847">
            <a:extLst>
              <a:ext uri="{FF2B5EF4-FFF2-40B4-BE49-F238E27FC236}">
                <a16:creationId xmlns:a16="http://schemas.microsoft.com/office/drawing/2014/main" id="{75598309-F528-441E-B4BC-F6ADABCDD409}"/>
              </a:ext>
            </a:extLst>
          </p:cNvPr>
          <p:cNvSpPr/>
          <p:nvPr/>
        </p:nvSpPr>
        <p:spPr>
          <a:xfrm>
            <a:off x="1283597" y="6362170"/>
            <a:ext cx="1447793" cy="391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930" y="0"/>
                </a:lnTo>
                <a:lnTo>
                  <a:pt x="21600" y="10800"/>
                </a:lnTo>
                <a:lnTo>
                  <a:pt x="1993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7600"/>
          </a:solidFill>
          <a:ln w="12700">
            <a:miter lim="400000"/>
          </a:ln>
        </p:spPr>
        <p:txBody>
          <a:bodyPr tIns="75390" bIns="75390" anchor="ctr"/>
          <a:lstStyle/>
          <a:p>
            <a:pPr defTabSz="1507846" hangingPunct="0">
              <a:defRPr sz="3600" b="0" spc="0">
                <a:solidFill>
                  <a:srgbClr val="000000"/>
                </a:solidFill>
              </a:defRPr>
            </a:pPr>
            <a:r>
              <a:rPr lang="es-ES" sz="2400" kern="0">
                <a:solidFill>
                  <a:schemeClr val="bg1">
                    <a:lumMod val="95000"/>
                  </a:schemeClr>
                </a:solidFill>
                <a:latin typeface="+mj-lt"/>
                <a:sym typeface="Helvetica Neue"/>
              </a:rPr>
              <a:t>Chile</a:t>
            </a:r>
            <a:endParaRPr sz="2400" kern="0">
              <a:solidFill>
                <a:schemeClr val="bg1">
                  <a:lumMod val="95000"/>
                </a:schemeClr>
              </a:solidFill>
              <a:latin typeface="+mj-lt"/>
              <a:sym typeface="Helvetica Neue"/>
            </a:endParaRPr>
          </a:p>
        </p:txBody>
      </p:sp>
      <p:sp>
        <p:nvSpPr>
          <p:cNvPr id="72" name="Shape 845">
            <a:extLst>
              <a:ext uri="{FF2B5EF4-FFF2-40B4-BE49-F238E27FC236}">
                <a16:creationId xmlns:a16="http://schemas.microsoft.com/office/drawing/2014/main" id="{D97AF89B-8345-409E-86FA-5857E1995AF5}"/>
              </a:ext>
            </a:extLst>
          </p:cNvPr>
          <p:cNvSpPr/>
          <p:nvPr/>
        </p:nvSpPr>
        <p:spPr>
          <a:xfrm>
            <a:off x="2939009" y="6895700"/>
            <a:ext cx="759350" cy="392867"/>
          </a:xfrm>
          <a:prstGeom prst="roundRect">
            <a:avLst>
              <a:gd name="adj" fmla="val 16667"/>
            </a:avLst>
          </a:prstGeom>
          <a:solidFill>
            <a:srgbClr val="EA7600"/>
          </a:solidFill>
          <a:ln w="12700">
            <a:miter lim="400000"/>
          </a:ln>
        </p:spPr>
        <p:txBody>
          <a:bodyPr tIns="75390" bIns="75390" anchor="ctr"/>
          <a:lstStyle/>
          <a:p>
            <a:pPr algn="ctr" defTabSz="1507846" hangingPunct="0">
              <a:defRPr sz="3600" b="0" spc="0">
                <a:solidFill>
                  <a:srgbClr val="000000"/>
                </a:solidFill>
              </a:defRPr>
            </a:pPr>
            <a:r>
              <a:rPr lang="es-ES" sz="1979" ker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80</a:t>
            </a:r>
            <a:endParaRPr sz="1979" ker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3" name="Shape 847">
            <a:extLst>
              <a:ext uri="{FF2B5EF4-FFF2-40B4-BE49-F238E27FC236}">
                <a16:creationId xmlns:a16="http://schemas.microsoft.com/office/drawing/2014/main" id="{3F211508-FF5F-4A05-B309-B9762655DE30}"/>
              </a:ext>
            </a:extLst>
          </p:cNvPr>
          <p:cNvSpPr/>
          <p:nvPr/>
        </p:nvSpPr>
        <p:spPr>
          <a:xfrm>
            <a:off x="1283597" y="6903045"/>
            <a:ext cx="1447793" cy="391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930" y="0"/>
                </a:lnTo>
                <a:lnTo>
                  <a:pt x="21600" y="10800"/>
                </a:lnTo>
                <a:lnTo>
                  <a:pt x="1993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7600"/>
          </a:solidFill>
          <a:ln w="12700">
            <a:miter lim="400000"/>
          </a:ln>
        </p:spPr>
        <p:txBody>
          <a:bodyPr tIns="75390" bIns="75390" anchor="ctr"/>
          <a:lstStyle/>
          <a:p>
            <a:pPr defTabSz="1507846" hangingPunct="0">
              <a:defRPr sz="3600" b="0" spc="0">
                <a:solidFill>
                  <a:srgbClr val="000000"/>
                </a:solidFill>
              </a:defRPr>
            </a:pPr>
            <a:r>
              <a:rPr lang="es-ES" sz="2400" kern="0">
                <a:solidFill>
                  <a:schemeClr val="bg1">
                    <a:lumMod val="95000"/>
                  </a:schemeClr>
                </a:solidFill>
                <a:latin typeface="+mj-lt"/>
                <a:sym typeface="Helvetica Neue"/>
              </a:rPr>
              <a:t>Argentina</a:t>
            </a:r>
            <a:endParaRPr sz="2968" kern="0">
              <a:solidFill>
                <a:schemeClr val="bg1">
                  <a:lumMod val="95000"/>
                </a:schemeClr>
              </a:solidFill>
              <a:latin typeface="+mj-lt"/>
              <a:sym typeface="Helvetica Neue"/>
            </a:endParaRPr>
          </a:p>
        </p:txBody>
      </p:sp>
      <p:sp>
        <p:nvSpPr>
          <p:cNvPr id="74" name="Shape 845">
            <a:extLst>
              <a:ext uri="{FF2B5EF4-FFF2-40B4-BE49-F238E27FC236}">
                <a16:creationId xmlns:a16="http://schemas.microsoft.com/office/drawing/2014/main" id="{B6172B63-96B4-4A4C-A3A8-6FEB63EA0F40}"/>
              </a:ext>
            </a:extLst>
          </p:cNvPr>
          <p:cNvSpPr/>
          <p:nvPr/>
        </p:nvSpPr>
        <p:spPr>
          <a:xfrm>
            <a:off x="2944469" y="7438370"/>
            <a:ext cx="759350" cy="392867"/>
          </a:xfrm>
          <a:prstGeom prst="roundRect">
            <a:avLst>
              <a:gd name="adj" fmla="val 16667"/>
            </a:avLst>
          </a:prstGeom>
          <a:solidFill>
            <a:srgbClr val="EA7600"/>
          </a:solidFill>
          <a:ln w="12700">
            <a:miter lim="400000"/>
          </a:ln>
        </p:spPr>
        <p:txBody>
          <a:bodyPr tIns="75390" bIns="75390" anchor="ctr"/>
          <a:lstStyle/>
          <a:p>
            <a:pPr algn="ctr" defTabSz="1507846" hangingPunct="0">
              <a:defRPr sz="3600" b="0" spc="0">
                <a:solidFill>
                  <a:srgbClr val="000000"/>
                </a:solidFill>
              </a:defRPr>
            </a:pPr>
            <a:r>
              <a:rPr lang="es-ES" sz="1979" ker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282</a:t>
            </a:r>
            <a:endParaRPr sz="1979" kern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5" name="Shape 847">
            <a:extLst>
              <a:ext uri="{FF2B5EF4-FFF2-40B4-BE49-F238E27FC236}">
                <a16:creationId xmlns:a16="http://schemas.microsoft.com/office/drawing/2014/main" id="{EC41D243-F616-4AD8-8CF8-1ED7DA754650}"/>
              </a:ext>
            </a:extLst>
          </p:cNvPr>
          <p:cNvSpPr/>
          <p:nvPr/>
        </p:nvSpPr>
        <p:spPr>
          <a:xfrm>
            <a:off x="1289057" y="7445715"/>
            <a:ext cx="1447793" cy="391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930" y="0"/>
                </a:lnTo>
                <a:lnTo>
                  <a:pt x="21600" y="10800"/>
                </a:lnTo>
                <a:lnTo>
                  <a:pt x="1993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A7600"/>
          </a:solidFill>
          <a:ln w="12700">
            <a:miter lim="400000"/>
          </a:ln>
        </p:spPr>
        <p:txBody>
          <a:bodyPr tIns="75390" bIns="75390" anchor="ctr"/>
          <a:lstStyle/>
          <a:p>
            <a:pPr defTabSz="1507846" hangingPunct="0">
              <a:defRPr sz="3600" b="0" spc="0">
                <a:solidFill>
                  <a:srgbClr val="000000"/>
                </a:solidFill>
              </a:defRPr>
            </a:pPr>
            <a:r>
              <a:rPr lang="es-ES" sz="2400" kern="0">
                <a:solidFill>
                  <a:schemeClr val="bg1">
                    <a:lumMod val="95000"/>
                  </a:schemeClr>
                </a:solidFill>
                <a:latin typeface="+mj-lt"/>
                <a:sym typeface="Helvetica Neue"/>
              </a:rPr>
              <a:t>Uruguay</a:t>
            </a:r>
            <a:endParaRPr sz="2968" kern="0">
              <a:solidFill>
                <a:schemeClr val="bg1">
                  <a:lumMod val="95000"/>
                </a:schemeClr>
              </a:solidFill>
              <a:latin typeface="+mj-lt"/>
              <a:sym typeface="Helvetica Neue"/>
            </a:endParaRPr>
          </a:p>
        </p:txBody>
      </p:sp>
      <p:pic>
        <p:nvPicPr>
          <p:cNvPr id="76" name="Imagen 75">
            <a:extLst>
              <a:ext uri="{FF2B5EF4-FFF2-40B4-BE49-F238E27FC236}">
                <a16:creationId xmlns:a16="http://schemas.microsoft.com/office/drawing/2014/main" id="{DF742820-7764-488E-B99B-C1097F64AB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grpSp>
        <p:nvGrpSpPr>
          <p:cNvPr id="77" name="Grupo 76">
            <a:extLst>
              <a:ext uri="{FF2B5EF4-FFF2-40B4-BE49-F238E27FC236}">
                <a16:creationId xmlns:a16="http://schemas.microsoft.com/office/drawing/2014/main" id="{C2A66CE9-7C52-4B53-8D56-DE3C00F27E7A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A6FEB8A4-1219-4DB7-B455-730657FBCD41}"/>
                </a:ext>
              </a:extLst>
            </p:cNvPr>
            <p:cNvSpPr/>
            <p:nvPr/>
          </p:nvSpPr>
          <p:spPr>
            <a:xfrm>
              <a:off x="17519650" y="10658475"/>
              <a:ext cx="2209800" cy="450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79" name="Grupo 78">
              <a:extLst>
                <a:ext uri="{FF2B5EF4-FFF2-40B4-BE49-F238E27FC236}">
                  <a16:creationId xmlns:a16="http://schemas.microsoft.com/office/drawing/2014/main" id="{CDD60A06-0990-4B0C-89FB-FB6D03A29A0D}"/>
                </a:ext>
              </a:extLst>
            </p:cNvPr>
            <p:cNvGrpSpPr/>
            <p:nvPr/>
          </p:nvGrpSpPr>
          <p:grpSpPr>
            <a:xfrm>
              <a:off x="16071850" y="10506075"/>
              <a:ext cx="3827379" cy="817543"/>
              <a:chOff x="16071850" y="10506075"/>
              <a:chExt cx="3827379" cy="817543"/>
            </a:xfrm>
          </p:grpSpPr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id="{59B3FD16-8F8C-4578-8E36-763894884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1850" y="10780734"/>
                <a:ext cx="1566906" cy="251092"/>
              </a:xfrm>
              <a:prstGeom prst="rect">
                <a:avLst/>
              </a:prstGeom>
            </p:spPr>
          </p:pic>
          <p:pic>
            <p:nvPicPr>
              <p:cNvPr id="82" name="Imagen 81" descr="Logotipo&#10;&#10;Descripción generada automáticamente">
                <a:extLst>
                  <a:ext uri="{FF2B5EF4-FFF2-40B4-BE49-F238E27FC236}">
                    <a16:creationId xmlns:a16="http://schemas.microsoft.com/office/drawing/2014/main" id="{E936FC4C-CCF5-45B6-9DC6-993CA6C85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76850" y="10519882"/>
                <a:ext cx="1922379" cy="772796"/>
              </a:xfrm>
              <a:prstGeom prst="rect">
                <a:avLst/>
              </a:prstGeom>
            </p:spPr>
          </p:pic>
          <p:cxnSp>
            <p:nvCxnSpPr>
              <p:cNvPr id="83" name="Conector recto 82">
                <a:extLst>
                  <a:ext uri="{FF2B5EF4-FFF2-40B4-BE49-F238E27FC236}">
                    <a16:creationId xmlns:a16="http://schemas.microsoft.com/office/drawing/2014/main" id="{3166373E-9871-4810-AFC4-2B4556CAA6B3}"/>
                  </a:ext>
                </a:extLst>
              </p:cNvPr>
              <p:cNvCxnSpPr/>
              <p:nvPr/>
            </p:nvCxnSpPr>
            <p:spPr>
              <a:xfrm>
                <a:off x="17848743" y="10506075"/>
                <a:ext cx="0" cy="817543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80" name="Imagen 79">
              <a:extLst>
                <a:ext uri="{FF2B5EF4-FFF2-40B4-BE49-F238E27FC236}">
                  <a16:creationId xmlns:a16="http://schemas.microsoft.com/office/drawing/2014/main" id="{B117AB1C-3419-41D6-AF44-4EEBD6F53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6381" y="10775077"/>
              <a:ext cx="1602211" cy="256749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259ABD8E-26C1-498C-A587-9E246351F6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3813" y="3140430"/>
            <a:ext cx="8132769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57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B8D9840-F866-4508-A1EB-A8B558F49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447352"/>
              </p:ext>
            </p:extLst>
          </p:nvPr>
        </p:nvGraphicFramePr>
        <p:xfrm>
          <a:off x="3274479" y="5633504"/>
          <a:ext cx="6723887" cy="4852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2" name="Gráfico 61">
            <a:extLst>
              <a:ext uri="{FF2B5EF4-FFF2-40B4-BE49-F238E27FC236}">
                <a16:creationId xmlns:a16="http://schemas.microsoft.com/office/drawing/2014/main" id="{2A6FDFFD-82CB-494F-A2C1-3354371556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527937"/>
              </p:ext>
            </p:extLst>
          </p:nvPr>
        </p:nvGraphicFramePr>
        <p:xfrm>
          <a:off x="864662" y="3152663"/>
          <a:ext cx="4336432" cy="3598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EA50866-B2D6-CB61-38ED-F9C3C69BA5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669047"/>
              </p:ext>
            </p:extLst>
          </p:nvPr>
        </p:nvGraphicFramePr>
        <p:xfrm>
          <a:off x="-344659" y="2044588"/>
          <a:ext cx="6502107" cy="4854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object 20">
            <a:extLst>
              <a:ext uri="{FF2B5EF4-FFF2-40B4-BE49-F238E27FC236}">
                <a16:creationId xmlns:a16="http://schemas.microsoft.com/office/drawing/2014/main" id="{D39B006F-C70C-8140-AE2A-A45D589404E3}"/>
              </a:ext>
            </a:extLst>
          </p:cNvPr>
          <p:cNvSpPr/>
          <p:nvPr/>
        </p:nvSpPr>
        <p:spPr>
          <a:xfrm rot="5400000">
            <a:off x="6152833" y="6001659"/>
            <a:ext cx="7200549" cy="530480"/>
          </a:xfrm>
          <a:custGeom>
            <a:avLst/>
            <a:gdLst/>
            <a:ahLst/>
            <a:cxnLst/>
            <a:rect l="l" t="t" r="r" b="b"/>
            <a:pathLst>
              <a:path w="18863310">
                <a:moveTo>
                  <a:pt x="0" y="0"/>
                </a:moveTo>
                <a:lnTo>
                  <a:pt x="18863045" y="0"/>
                </a:lnTo>
              </a:path>
            </a:pathLst>
          </a:custGeom>
          <a:ln w="19050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pPr algn="ctr" defTabSz="680625" hangingPunct="0"/>
            <a:endParaRPr sz="2934" b="1" kern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23" name="Net Financial DEBT">
            <a:extLst>
              <a:ext uri="{FF2B5EF4-FFF2-40B4-BE49-F238E27FC236}">
                <a16:creationId xmlns:a16="http://schemas.microsoft.com/office/drawing/2014/main" id="{F422F146-4ACB-42A9-92BE-62A6A957480E}"/>
              </a:ext>
            </a:extLst>
          </p:cNvPr>
          <p:cNvSpPr txBox="1"/>
          <p:nvPr/>
        </p:nvSpPr>
        <p:spPr>
          <a:xfrm>
            <a:off x="1140420" y="433329"/>
            <a:ext cx="9910557" cy="69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1884" tIns="41884" rIns="41884" bIns="41884">
            <a:spAutoFit/>
          </a:bodyPr>
          <a:lstStyle>
            <a:lvl1pPr algn="l" defTabSz="457200">
              <a:defRPr sz="8000">
                <a:solidFill>
                  <a:srgbClr val="645E5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376961" hangingPunct="0"/>
            <a:r>
              <a:rPr lang="es-ES" sz="3958" b="1" kern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PULP BUSINESS</a:t>
            </a:r>
          </a:p>
        </p:txBody>
      </p:sp>
      <p:sp>
        <p:nvSpPr>
          <p:cNvPr id="27" name="Net Financial DEBT">
            <a:extLst>
              <a:ext uri="{FF2B5EF4-FFF2-40B4-BE49-F238E27FC236}">
                <a16:creationId xmlns:a16="http://schemas.microsoft.com/office/drawing/2014/main" id="{64E7786D-49A3-43BD-89AF-E52DC81076DB}"/>
              </a:ext>
            </a:extLst>
          </p:cNvPr>
          <p:cNvSpPr txBox="1"/>
          <p:nvPr/>
        </p:nvSpPr>
        <p:spPr>
          <a:xfrm>
            <a:off x="1063858" y="1057275"/>
            <a:ext cx="15979361" cy="693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1884" tIns="41884" rIns="41884" bIns="41884">
            <a:spAutoFit/>
          </a:bodyPr>
          <a:lstStyle>
            <a:lvl1pPr algn="l" defTabSz="457200">
              <a:defRPr sz="8000">
                <a:solidFill>
                  <a:srgbClr val="645E5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376961" hangingPunct="0"/>
            <a:r>
              <a:rPr lang="en-US" sz="3958" kern="0">
                <a:solidFill>
                  <a:srgbClr val="EA7600"/>
                </a:solidFill>
              </a:rPr>
              <a:t>COMPETITIVE ADVANTAGES</a:t>
            </a:r>
          </a:p>
        </p:txBody>
      </p:sp>
      <p:cxnSp>
        <p:nvCxnSpPr>
          <p:cNvPr id="3" name="Curved Connector 2"/>
          <p:cNvCxnSpPr>
            <a:cxnSpLocks/>
          </p:cNvCxnSpPr>
          <p:nvPr/>
        </p:nvCxnSpPr>
        <p:spPr>
          <a:xfrm>
            <a:off x="5119262" y="5127935"/>
            <a:ext cx="1226029" cy="927392"/>
          </a:xfrm>
          <a:prstGeom prst="curvedConnector2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Rectángulo 89">
            <a:extLst>
              <a:ext uri="{FF2B5EF4-FFF2-40B4-BE49-F238E27FC236}">
                <a16:creationId xmlns:a16="http://schemas.microsoft.com/office/drawing/2014/main" id="{491CDAC6-F1A3-446C-99AE-BC0D343C1F46}"/>
              </a:ext>
            </a:extLst>
          </p:cNvPr>
          <p:cNvSpPr/>
          <p:nvPr/>
        </p:nvSpPr>
        <p:spPr>
          <a:xfrm>
            <a:off x="6016450" y="7694161"/>
            <a:ext cx="1544320" cy="120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0625" hangingPunct="0"/>
            <a:r>
              <a:rPr lang="es-CL" sz="1814" kern="0" spc="-128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Projected</a:t>
            </a:r>
            <a:r>
              <a:rPr lang="es-CL" sz="1814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CL" sz="1814" kern="0" spc="-128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Capacity</a:t>
            </a:r>
            <a:endParaRPr lang="es-CL" sz="1814" kern="0" spc="-128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algn="ctr" defTabSz="680625" hangingPunct="0"/>
            <a:r>
              <a:rPr lang="es-CL" sz="1814" b="1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5.2 </a:t>
            </a:r>
            <a:r>
              <a:rPr lang="es-CL" sz="1814" b="1" kern="0" spc="-128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million</a:t>
            </a:r>
            <a:r>
              <a:rPr lang="es-CL" sz="1814" b="1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CL" sz="1814" b="1" kern="0" spc="-128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tonnes</a:t>
            </a:r>
            <a:endParaRPr lang="es-CL" sz="1814" b="1" kern="0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9" name="Rectángulo 89">
            <a:extLst>
              <a:ext uri="{FF2B5EF4-FFF2-40B4-BE49-F238E27FC236}">
                <a16:creationId xmlns:a16="http://schemas.microsoft.com/office/drawing/2014/main" id="{491CDAC6-F1A3-446C-99AE-BC0D343C1F46}"/>
              </a:ext>
            </a:extLst>
          </p:cNvPr>
          <p:cNvSpPr/>
          <p:nvPr/>
        </p:nvSpPr>
        <p:spPr>
          <a:xfrm>
            <a:off x="4157122" y="2763135"/>
            <a:ext cx="1695079" cy="755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0625" hangingPunct="0"/>
            <a:r>
              <a:rPr lang="es-CL" sz="2000" b="1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(23%)</a:t>
            </a:r>
          </a:p>
          <a:p>
            <a:pPr algn="ctr" defTabSz="680625" hangingPunct="0"/>
            <a:r>
              <a:rPr lang="es-CL" sz="2310" b="1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HARDWOOD</a:t>
            </a:r>
            <a:endParaRPr lang="es-CL" sz="2310" b="1" kern="0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31" name="Rectángulo 89">
            <a:extLst>
              <a:ext uri="{FF2B5EF4-FFF2-40B4-BE49-F238E27FC236}">
                <a16:creationId xmlns:a16="http://schemas.microsoft.com/office/drawing/2014/main" id="{491CDAC6-F1A3-446C-99AE-BC0D343C1F46}"/>
              </a:ext>
            </a:extLst>
          </p:cNvPr>
          <p:cNvSpPr/>
          <p:nvPr/>
        </p:nvSpPr>
        <p:spPr>
          <a:xfrm>
            <a:off x="684609" y="8416775"/>
            <a:ext cx="2340314" cy="8884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0625" hangingPunct="0"/>
            <a:r>
              <a:rPr lang="es-CL" sz="2309" b="1" kern="0" spc="-128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Including</a:t>
            </a:r>
            <a:r>
              <a:rPr lang="es-CL" sz="2309" b="1" kern="0" spc="-128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CL" sz="2309" b="1" kern="0" spc="-128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MAPA’s</a:t>
            </a:r>
            <a:r>
              <a:rPr lang="es-CL" sz="2309" b="1" kern="0" spc="-128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CL" sz="2309" b="1" kern="0" spc="-128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added</a:t>
            </a:r>
            <a:r>
              <a:rPr lang="es-CL" sz="2309" b="1" kern="0" spc="-128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CL" sz="2309" b="1" kern="0" spc="-128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capacity</a:t>
            </a:r>
            <a:endParaRPr lang="es-CL" sz="2309" b="1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32" name="Rectángulo 89">
            <a:extLst>
              <a:ext uri="{FF2B5EF4-FFF2-40B4-BE49-F238E27FC236}">
                <a16:creationId xmlns:a16="http://schemas.microsoft.com/office/drawing/2014/main" id="{491CDAC6-F1A3-446C-99AE-BC0D343C1F46}"/>
              </a:ext>
            </a:extLst>
          </p:cNvPr>
          <p:cNvSpPr/>
          <p:nvPr/>
        </p:nvSpPr>
        <p:spPr>
          <a:xfrm>
            <a:off x="9727" y="5837207"/>
            <a:ext cx="1695079" cy="80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0625" hangingPunct="0"/>
            <a:r>
              <a:rPr lang="es-CL" sz="2309" b="1" kern="0" spc="-128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(77%)</a:t>
            </a:r>
          </a:p>
          <a:p>
            <a:pPr algn="ctr" defTabSz="680625" hangingPunct="0"/>
            <a:r>
              <a:rPr lang="es-CL" sz="2309" b="1" kern="0" spc="-128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SOFTWOOD</a:t>
            </a:r>
            <a:endParaRPr lang="es-CL" sz="2309" b="1" kern="0">
              <a:solidFill>
                <a:srgbClr val="535353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33" name="Rectángulo 89">
            <a:extLst>
              <a:ext uri="{FF2B5EF4-FFF2-40B4-BE49-F238E27FC236}">
                <a16:creationId xmlns:a16="http://schemas.microsoft.com/office/drawing/2014/main" id="{491CDAC6-F1A3-446C-99AE-BC0D343C1F46}"/>
              </a:ext>
            </a:extLst>
          </p:cNvPr>
          <p:cNvSpPr/>
          <p:nvPr/>
        </p:nvSpPr>
        <p:spPr>
          <a:xfrm>
            <a:off x="3519385" y="8662984"/>
            <a:ext cx="1695079" cy="80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0625" hangingPunct="0"/>
            <a:r>
              <a:rPr lang="es-CL" sz="2309" b="1" kern="0" spc="-128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(84%)</a:t>
            </a:r>
          </a:p>
          <a:p>
            <a:pPr algn="ctr" defTabSz="680625" hangingPunct="0"/>
            <a:r>
              <a:rPr lang="es-CL" sz="2309" b="1" kern="0" spc="-128">
                <a:solidFill>
                  <a:srgbClr val="535353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SOFTWOOD</a:t>
            </a:r>
            <a:endParaRPr lang="es-CL" sz="2309" b="1" kern="0">
              <a:solidFill>
                <a:srgbClr val="535353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2334068" y="6351488"/>
            <a:ext cx="147534" cy="43946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tángulo 89">
            <a:extLst>
              <a:ext uri="{FF2B5EF4-FFF2-40B4-BE49-F238E27FC236}">
                <a16:creationId xmlns:a16="http://schemas.microsoft.com/office/drawing/2014/main" id="{491CDAC6-F1A3-446C-99AE-BC0D343C1F46}"/>
              </a:ext>
            </a:extLst>
          </p:cNvPr>
          <p:cNvSpPr/>
          <p:nvPr/>
        </p:nvSpPr>
        <p:spPr>
          <a:xfrm>
            <a:off x="2371810" y="4124128"/>
            <a:ext cx="1410947" cy="120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0625" hangingPunct="0"/>
            <a:r>
              <a:rPr lang="es-CL" sz="1814" kern="0" spc="-128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Current</a:t>
            </a:r>
            <a:r>
              <a:rPr lang="es-CL" sz="1814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CL" sz="1814" kern="0" spc="-128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Capacity</a:t>
            </a:r>
            <a:endParaRPr lang="es-CL" sz="1814" kern="0" spc="-128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algn="ctr" defTabSz="680625" hangingPunct="0"/>
            <a:r>
              <a:rPr lang="es-CL" sz="1814" b="1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4.0 </a:t>
            </a:r>
            <a:r>
              <a:rPr lang="es-CL" sz="1814" b="1" kern="0" spc="-128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million</a:t>
            </a:r>
            <a:r>
              <a:rPr lang="es-CL" sz="1814" b="1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s-CL" sz="1814" b="1" kern="0" spc="-128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tonnes</a:t>
            </a:r>
            <a:endParaRPr lang="es-CL" sz="1814" b="1" kern="0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4" name="Rectangle 13"/>
          <p:cNvSpPr/>
          <p:nvPr/>
        </p:nvSpPr>
        <p:spPr>
          <a:xfrm rot="17389147">
            <a:off x="1976446" y="6359727"/>
            <a:ext cx="550960" cy="40594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80625" hangingPunct="0"/>
            <a:endParaRPr lang="en-US" sz="2638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cxnSp>
        <p:nvCxnSpPr>
          <p:cNvPr id="52" name="Straight Connector 51"/>
          <p:cNvCxnSpPr>
            <a:cxnSpLocks/>
            <a:stCxn id="21" idx="0"/>
          </p:cNvCxnSpPr>
          <p:nvPr/>
        </p:nvCxnSpPr>
        <p:spPr>
          <a:xfrm>
            <a:off x="5979838" y="7018549"/>
            <a:ext cx="65362" cy="14043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Rectángulo 89">
            <a:extLst>
              <a:ext uri="{FF2B5EF4-FFF2-40B4-BE49-F238E27FC236}">
                <a16:creationId xmlns:a16="http://schemas.microsoft.com/office/drawing/2014/main" id="{491CDAC6-F1A3-446C-99AE-BC0D343C1F46}"/>
              </a:ext>
            </a:extLst>
          </p:cNvPr>
          <p:cNvSpPr/>
          <p:nvPr/>
        </p:nvSpPr>
        <p:spPr>
          <a:xfrm>
            <a:off x="8175093" y="6743898"/>
            <a:ext cx="1695079" cy="80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0625" hangingPunct="0"/>
            <a:r>
              <a:rPr lang="es-CL" sz="2309" b="1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(16%)</a:t>
            </a:r>
          </a:p>
          <a:p>
            <a:pPr algn="ctr" defTabSz="680625" hangingPunct="0"/>
            <a:r>
              <a:rPr lang="es-CL" sz="2309" b="1" kern="0" spc="-128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HARDWOOD</a:t>
            </a:r>
            <a:endParaRPr lang="es-CL" sz="2309" b="1" kern="0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7" name="Shape 917" descr="CuadroTexto 1">
            <a:extLst>
              <a:ext uri="{FF2B5EF4-FFF2-40B4-BE49-F238E27FC236}">
                <a16:creationId xmlns:a16="http://schemas.microsoft.com/office/drawing/2014/main" id="{88BEF5BE-7424-4113-9AED-1D975189C06D}"/>
              </a:ext>
            </a:extLst>
          </p:cNvPr>
          <p:cNvSpPr/>
          <p:nvPr/>
        </p:nvSpPr>
        <p:spPr>
          <a:xfrm>
            <a:off x="1140420" y="10276201"/>
            <a:ext cx="10959238" cy="76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694" tIns="37694" rIns="37694" bIns="37694">
            <a:spAutoFit/>
          </a:bodyPr>
          <a:lstStyle/>
          <a:p>
            <a:pPr defTabSz="753923" hangingPunct="0"/>
            <a:r>
              <a:rPr lang="en-US" sz="1484" kern="0">
                <a:solidFill>
                  <a:srgbClr val="6B635C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Source: ARAUCO, as of December 2021</a:t>
            </a:r>
          </a:p>
          <a:p>
            <a:pPr defTabSz="753923" hangingPunct="0"/>
            <a:r>
              <a:rPr lang="en-US" sz="1484" kern="0">
                <a:solidFill>
                  <a:srgbClr val="6B635C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(1) Dissolving Pulp</a:t>
            </a:r>
          </a:p>
          <a:p>
            <a:pPr defTabSz="753923" hangingPunct="0"/>
            <a:r>
              <a:rPr lang="en-US" sz="1484" kern="0">
                <a:solidFill>
                  <a:srgbClr val="6B635C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The Valdivia mill will keep the ability to switch from producing dissolving pulp to paper grade (EKP).</a:t>
            </a:r>
          </a:p>
        </p:txBody>
      </p:sp>
      <p:sp>
        <p:nvSpPr>
          <p:cNvPr id="55" name="Shape 917" descr="CuadroTexto 1">
            <a:extLst>
              <a:ext uri="{FF2B5EF4-FFF2-40B4-BE49-F238E27FC236}">
                <a16:creationId xmlns:a16="http://schemas.microsoft.com/office/drawing/2014/main" id="{4404EFE2-B18F-443D-B164-9CCF7BD43EE1}"/>
              </a:ext>
            </a:extLst>
          </p:cNvPr>
          <p:cNvSpPr/>
          <p:nvPr/>
        </p:nvSpPr>
        <p:spPr>
          <a:xfrm>
            <a:off x="10347441" y="9778585"/>
            <a:ext cx="7234386" cy="76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694" tIns="37694" rIns="37694" bIns="37694">
            <a:spAutoFit/>
          </a:bodyPr>
          <a:lstStyle/>
          <a:p>
            <a:pPr defTabSz="753923" hangingPunct="0"/>
            <a:r>
              <a:rPr lang="en-US" sz="1484" kern="0">
                <a:solidFill>
                  <a:srgbClr val="6B635C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(2) Source: Hawkins Wright, as of December 2021</a:t>
            </a:r>
          </a:p>
          <a:p>
            <a:pPr defTabSz="753923" hangingPunct="0"/>
            <a:r>
              <a:rPr lang="en-US" sz="1484" kern="0">
                <a:solidFill>
                  <a:srgbClr val="6B635C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BCP: Bleached Chemical Pulp, which includes all bleached </a:t>
            </a:r>
            <a:r>
              <a:rPr lang="en-US" sz="1484" kern="0" err="1">
                <a:solidFill>
                  <a:srgbClr val="6B635C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kraft</a:t>
            </a:r>
            <a:r>
              <a:rPr lang="en-US" sz="1484" kern="0">
                <a:solidFill>
                  <a:srgbClr val="6B635C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pulp (and not unbleached) and sulphite pulp</a:t>
            </a:r>
          </a:p>
        </p:txBody>
      </p:sp>
      <p:sp>
        <p:nvSpPr>
          <p:cNvPr id="59" name="CuadroTexto 7">
            <a:extLst>
              <a:ext uri="{FF2B5EF4-FFF2-40B4-BE49-F238E27FC236}">
                <a16:creationId xmlns:a16="http://schemas.microsoft.com/office/drawing/2014/main" id="{6B7E8E1F-2C63-4880-ACE4-2AA828E80EE3}"/>
              </a:ext>
            </a:extLst>
          </p:cNvPr>
          <p:cNvSpPr txBox="1"/>
          <p:nvPr/>
        </p:nvSpPr>
        <p:spPr>
          <a:xfrm>
            <a:off x="10827875" y="2447245"/>
            <a:ext cx="7234387" cy="558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75390" bIns="75390">
            <a:spAutoFit/>
          </a:bodyPr>
          <a:lstStyle/>
          <a:p>
            <a:pPr defTabSz="680625" hangingPunct="0"/>
            <a:r>
              <a:rPr lang="en-US" sz="2638" b="1" kern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BCP shipment by end-use, 2022 estimate</a:t>
            </a:r>
            <a:r>
              <a:rPr lang="en-US" sz="2638" b="1" kern="0" baseline="3000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(2)</a:t>
            </a:r>
            <a:r>
              <a:rPr lang="en-US" sz="2638" b="1" kern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endParaRPr lang="en-US" sz="2638" b="1" kern="0" baseline="30000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cxnSp>
        <p:nvCxnSpPr>
          <p:cNvPr id="43" name="Straight Connector 51">
            <a:extLst>
              <a:ext uri="{FF2B5EF4-FFF2-40B4-BE49-F238E27FC236}">
                <a16:creationId xmlns:a16="http://schemas.microsoft.com/office/drawing/2014/main" id="{C7EC12D2-6F14-423C-843C-E23DED7C62AB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1966720" y="3476220"/>
            <a:ext cx="56011" cy="385369"/>
          </a:xfrm>
          <a:prstGeom prst="line">
            <a:avLst/>
          </a:prstGeom>
          <a:noFill/>
          <a:ln w="25400" cap="flat">
            <a:solidFill>
              <a:schemeClr val="accent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Arco 53">
            <a:extLst>
              <a:ext uri="{FF2B5EF4-FFF2-40B4-BE49-F238E27FC236}">
                <a16:creationId xmlns:a16="http://schemas.microsoft.com/office/drawing/2014/main" id="{BF61F367-715E-4A46-9AE4-46DDAB1A376C}"/>
              </a:ext>
            </a:extLst>
          </p:cNvPr>
          <p:cNvSpPr/>
          <p:nvPr/>
        </p:nvSpPr>
        <p:spPr>
          <a:xfrm rot="181627">
            <a:off x="1295445" y="3149929"/>
            <a:ext cx="3412927" cy="3237265"/>
          </a:xfrm>
          <a:prstGeom prst="arc">
            <a:avLst>
              <a:gd name="adj1" fmla="val 13696652"/>
              <a:gd name="adj2" fmla="val 1574077"/>
            </a:avLst>
          </a:prstGeom>
          <a:noFill/>
          <a:ln w="25400" cap="flat">
            <a:solidFill>
              <a:srgbClr val="68615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Arco 20">
            <a:extLst>
              <a:ext uri="{FF2B5EF4-FFF2-40B4-BE49-F238E27FC236}">
                <a16:creationId xmlns:a16="http://schemas.microsoft.com/office/drawing/2014/main" id="{2D2FCBCD-8088-4964-AEEB-02A4A661492B}"/>
              </a:ext>
            </a:extLst>
          </p:cNvPr>
          <p:cNvSpPr/>
          <p:nvPr/>
        </p:nvSpPr>
        <p:spPr>
          <a:xfrm>
            <a:off x="5201093" y="6790950"/>
            <a:ext cx="3268588" cy="3076224"/>
          </a:xfrm>
          <a:prstGeom prst="arc">
            <a:avLst>
              <a:gd name="adj1" fmla="val 14211724"/>
              <a:gd name="adj2" fmla="val 6225252"/>
            </a:avLst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F448F09-49C6-40D3-B233-1594B29FB2DA}"/>
              </a:ext>
            </a:extLst>
          </p:cNvPr>
          <p:cNvSpPr/>
          <p:nvPr/>
        </p:nvSpPr>
        <p:spPr>
          <a:xfrm>
            <a:off x="19348450" y="10944433"/>
            <a:ext cx="457200" cy="32364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FE402AEE-5BE6-4B9A-B74A-61CF1FE98470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</a:rPr>
              <a:t>13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ECB5BFFC-6A8C-42A6-9920-364A4A143376}"/>
              </a:ext>
            </a:extLst>
          </p:cNvPr>
          <p:cNvGrpSpPr/>
          <p:nvPr/>
        </p:nvGrpSpPr>
        <p:grpSpPr>
          <a:xfrm>
            <a:off x="1047789" y="1865865"/>
            <a:ext cx="8254921" cy="476620"/>
            <a:chOff x="1044207" y="1647455"/>
            <a:chExt cx="8254921" cy="476620"/>
          </a:xfrm>
        </p:grpSpPr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390FDDB2-0AFF-4BC5-8261-6C04F8CB1656}"/>
                </a:ext>
              </a:extLst>
            </p:cNvPr>
            <p:cNvCxnSpPr/>
            <p:nvPr/>
          </p:nvCxnSpPr>
          <p:spPr>
            <a:xfrm>
              <a:off x="1044207" y="2124075"/>
              <a:ext cx="8254921" cy="0"/>
            </a:xfrm>
            <a:prstGeom prst="line">
              <a:avLst/>
            </a:prstGeom>
            <a:ln w="25400">
              <a:solidFill>
                <a:srgbClr val="EA7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63E9FA51-D8DA-42F4-A811-90B73C451110}"/>
                </a:ext>
              </a:extLst>
            </p:cNvPr>
            <p:cNvSpPr txBox="1"/>
            <p:nvPr/>
          </p:nvSpPr>
          <p:spPr>
            <a:xfrm>
              <a:off x="1362887" y="1647455"/>
              <a:ext cx="7358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EA7600"/>
                  </a:solidFill>
                </a:rPr>
                <a:t>3. Product Diversification</a:t>
              </a:r>
            </a:p>
          </p:txBody>
        </p: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8FD3144E-45EE-4EF3-AEE9-E7E3FB1289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cxnSp>
        <p:nvCxnSpPr>
          <p:cNvPr id="49" name="Straight Connector 51">
            <a:extLst>
              <a:ext uri="{FF2B5EF4-FFF2-40B4-BE49-F238E27FC236}">
                <a16:creationId xmlns:a16="http://schemas.microsoft.com/office/drawing/2014/main" id="{B756BD0D-56AB-42DC-AD9E-48DF9366AB4D}"/>
              </a:ext>
            </a:extLst>
          </p:cNvPr>
          <p:cNvCxnSpPr>
            <a:cxnSpLocks/>
            <a:endCxn id="54" idx="2"/>
          </p:cNvCxnSpPr>
          <p:nvPr/>
        </p:nvCxnSpPr>
        <p:spPr>
          <a:xfrm>
            <a:off x="4157122" y="5504851"/>
            <a:ext cx="317545" cy="88891"/>
          </a:xfrm>
          <a:prstGeom prst="line">
            <a:avLst/>
          </a:prstGeom>
          <a:noFill/>
          <a:ln w="25400" cap="flat">
            <a:solidFill>
              <a:schemeClr val="accent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2" name="Grupo 41">
            <a:extLst>
              <a:ext uri="{FF2B5EF4-FFF2-40B4-BE49-F238E27FC236}">
                <a16:creationId xmlns:a16="http://schemas.microsoft.com/office/drawing/2014/main" id="{476E6F3A-9B78-458D-86D3-6AA17A77C377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C834B3E2-A024-4877-A1B3-612E923DEFEC}"/>
                </a:ext>
              </a:extLst>
            </p:cNvPr>
            <p:cNvSpPr/>
            <p:nvPr/>
          </p:nvSpPr>
          <p:spPr>
            <a:xfrm>
              <a:off x="17519650" y="10658475"/>
              <a:ext cx="2209800" cy="450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93677ECF-59F2-475B-A255-D57BB2148FFA}"/>
                </a:ext>
              </a:extLst>
            </p:cNvPr>
            <p:cNvGrpSpPr/>
            <p:nvPr/>
          </p:nvGrpSpPr>
          <p:grpSpPr>
            <a:xfrm>
              <a:off x="16071850" y="10506075"/>
              <a:ext cx="3827379" cy="817543"/>
              <a:chOff x="16071850" y="10506075"/>
              <a:chExt cx="3827379" cy="817543"/>
            </a:xfrm>
          </p:grpSpPr>
          <p:pic>
            <p:nvPicPr>
              <p:cNvPr id="48" name="Imagen 47">
                <a:extLst>
                  <a:ext uri="{FF2B5EF4-FFF2-40B4-BE49-F238E27FC236}">
                    <a16:creationId xmlns:a16="http://schemas.microsoft.com/office/drawing/2014/main" id="{E033D80B-0791-4F5B-A2E4-AABBCE128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1850" y="10780734"/>
                <a:ext cx="1566906" cy="251092"/>
              </a:xfrm>
              <a:prstGeom prst="rect">
                <a:avLst/>
              </a:prstGeom>
            </p:spPr>
          </p:pic>
          <p:pic>
            <p:nvPicPr>
              <p:cNvPr id="50" name="Imagen 49" descr="Logotipo&#10;&#10;Descripción generada automáticamente">
                <a:extLst>
                  <a:ext uri="{FF2B5EF4-FFF2-40B4-BE49-F238E27FC236}">
                    <a16:creationId xmlns:a16="http://schemas.microsoft.com/office/drawing/2014/main" id="{C4F8238A-41D3-42C8-84BF-021E822D7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76850" y="10519882"/>
                <a:ext cx="1922379" cy="772796"/>
              </a:xfrm>
              <a:prstGeom prst="rect">
                <a:avLst/>
              </a:prstGeom>
            </p:spPr>
          </p:pic>
          <p:cxnSp>
            <p:nvCxnSpPr>
              <p:cNvPr id="51" name="Conector recto 50">
                <a:extLst>
                  <a:ext uri="{FF2B5EF4-FFF2-40B4-BE49-F238E27FC236}">
                    <a16:creationId xmlns:a16="http://schemas.microsoft.com/office/drawing/2014/main" id="{08CB48DD-B413-4CF2-8740-C3D7FCB4EB7A}"/>
                  </a:ext>
                </a:extLst>
              </p:cNvPr>
              <p:cNvCxnSpPr/>
              <p:nvPr/>
            </p:nvCxnSpPr>
            <p:spPr>
              <a:xfrm>
                <a:off x="17848743" y="10506075"/>
                <a:ext cx="0" cy="817543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5CE2765F-372F-4353-9159-2B65D0664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6381" y="10775077"/>
              <a:ext cx="1602211" cy="256749"/>
            </a:xfrm>
            <a:prstGeom prst="rect">
              <a:avLst/>
            </a:prstGeom>
          </p:spPr>
        </p:pic>
      </p:grpSp>
      <p:graphicFrame>
        <p:nvGraphicFramePr>
          <p:cNvPr id="61" name="Gráfico 60">
            <a:extLst>
              <a:ext uri="{FF2B5EF4-FFF2-40B4-BE49-F238E27FC236}">
                <a16:creationId xmlns:a16="http://schemas.microsoft.com/office/drawing/2014/main" id="{7597C398-59F6-43C3-96EA-368257134A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456321"/>
              </p:ext>
            </p:extLst>
          </p:nvPr>
        </p:nvGraphicFramePr>
        <p:xfrm>
          <a:off x="11182946" y="3508134"/>
          <a:ext cx="7568435" cy="4486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58" name="Straight Connector 51">
            <a:extLst>
              <a:ext uri="{FF2B5EF4-FFF2-40B4-BE49-F238E27FC236}">
                <a16:creationId xmlns:a16="http://schemas.microsoft.com/office/drawing/2014/main" id="{FE222F52-1FE2-44CB-806F-2DB87D01297D}"/>
              </a:ext>
            </a:extLst>
          </p:cNvPr>
          <p:cNvCxnSpPr>
            <a:cxnSpLocks/>
            <a:endCxn id="21" idx="2"/>
          </p:cNvCxnSpPr>
          <p:nvPr/>
        </p:nvCxnSpPr>
        <p:spPr>
          <a:xfrm flipH="1">
            <a:off x="6468503" y="9638833"/>
            <a:ext cx="23737" cy="18908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12715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5933879-F156-4DC5-9EC6-52C8678FB547}"/>
              </a:ext>
            </a:extLst>
          </p:cNvPr>
          <p:cNvSpPr/>
          <p:nvPr/>
        </p:nvSpPr>
        <p:spPr>
          <a:xfrm>
            <a:off x="-58690" y="-765663"/>
            <a:ext cx="10092444" cy="13445795"/>
          </a:xfrm>
          <a:prstGeom prst="rect">
            <a:avLst/>
          </a:prstGeom>
          <a:solidFill>
            <a:srgbClr val="DFD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F1513775-9E83-4A6C-9232-374E00EA7952}"/>
              </a:ext>
            </a:extLst>
          </p:cNvPr>
          <p:cNvSpPr txBox="1"/>
          <p:nvPr/>
        </p:nvSpPr>
        <p:spPr>
          <a:xfrm>
            <a:off x="1212850" y="3929433"/>
            <a:ext cx="6796247" cy="8381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ts val="5960"/>
              </a:lnSpc>
              <a:spcBef>
                <a:spcPts val="135"/>
              </a:spcBef>
            </a:pPr>
            <a:r>
              <a:rPr lang="es-ES" sz="7200" spc="15" err="1">
                <a:solidFill>
                  <a:srgbClr val="696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Revenues</a:t>
            </a:r>
            <a:endParaRPr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D67E05B-764E-4AA8-AF8F-C8C91711B4AA}"/>
              </a:ext>
            </a:extLst>
          </p:cNvPr>
          <p:cNvSpPr/>
          <p:nvPr/>
        </p:nvSpPr>
        <p:spPr>
          <a:xfrm>
            <a:off x="1809098" y="5445202"/>
            <a:ext cx="635686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955" algn="r">
              <a:lnSpc>
                <a:spcPts val="4820"/>
              </a:lnSpc>
            </a:pPr>
            <a:r>
              <a:rPr lang="es-CL" sz="10000" b="1" spc="10" dirty="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MUS$4,000</a:t>
            </a:r>
            <a:endParaRPr lang="es-CL" sz="10000" b="1" dirty="0">
              <a:solidFill>
                <a:srgbClr val="6861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A4BD64E-AA66-402C-B525-123BD2F4862B}"/>
              </a:ext>
            </a:extLst>
          </p:cNvPr>
          <p:cNvGrpSpPr/>
          <p:nvPr/>
        </p:nvGrpSpPr>
        <p:grpSpPr>
          <a:xfrm>
            <a:off x="10222698" y="6724276"/>
            <a:ext cx="8897152" cy="3886431"/>
            <a:chOff x="10245688" y="6579655"/>
            <a:chExt cx="9009134" cy="4807979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A1C9504A-E2EC-4749-8889-FAB37F348CEF}"/>
                </a:ext>
              </a:extLst>
            </p:cNvPr>
            <p:cNvGrpSpPr/>
            <p:nvPr/>
          </p:nvGrpSpPr>
          <p:grpSpPr>
            <a:xfrm>
              <a:off x="11291202" y="6579655"/>
              <a:ext cx="7963620" cy="4807979"/>
              <a:chOff x="14530062" y="6775422"/>
              <a:chExt cx="8496130" cy="6423334"/>
            </a:xfrm>
          </p:grpSpPr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FDE84F0B-4A2B-49C5-A6C6-60B428536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817126" y="6775422"/>
                <a:ext cx="3209066" cy="3209570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2AA0FFBF-135B-4B36-A649-8B8A09FA1A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558695" y="10170190"/>
                <a:ext cx="3333324" cy="3028566"/>
              </a:xfrm>
              <a:prstGeom prst="rect">
                <a:avLst/>
              </a:prstGeom>
            </p:spPr>
          </p:pic>
          <p:sp>
            <p:nvSpPr>
              <p:cNvPr id="21" name="Shape 685">
                <a:extLst>
                  <a:ext uri="{FF2B5EF4-FFF2-40B4-BE49-F238E27FC236}">
                    <a16:creationId xmlns:a16="http://schemas.microsoft.com/office/drawing/2014/main" id="{CA80C0BA-81A2-4D45-AA3D-3BB70004FC6D}"/>
                  </a:ext>
                </a:extLst>
              </p:cNvPr>
              <p:cNvSpPr/>
              <p:nvPr/>
            </p:nvSpPr>
            <p:spPr>
              <a:xfrm>
                <a:off x="14530062" y="8151992"/>
                <a:ext cx="3205140" cy="4564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7694" tIns="37694" rIns="37694" bIns="37694">
                <a:spAutoFit/>
              </a:bodyPr>
              <a:lstStyle/>
              <a:p>
                <a:pPr marL="10471" defTabSz="376961" hangingPunct="0">
                  <a:lnSpc>
                    <a:spcPts val="1554"/>
                  </a:lnSpc>
                  <a:spcBef>
                    <a:spcPts val="78"/>
                  </a:spcBef>
                </a:pPr>
                <a:r>
                  <a:rPr lang="en-US" sz="3298" b="1" kern="0" spc="-8">
                    <a:solidFill>
                      <a:srgbClr val="DFD1A6"/>
                    </a:solidFill>
                    <a:latin typeface="Calibri"/>
                    <a:cs typeface="Calibri"/>
                    <a:sym typeface="Calibri"/>
                  </a:rPr>
                  <a:t>PANELS</a:t>
                </a:r>
                <a:endParaRPr lang="en-US" sz="3298" b="1" kern="0" spc="-219">
                  <a:solidFill>
                    <a:srgbClr val="DFD1A6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Shape 685">
                <a:extLst>
                  <a:ext uri="{FF2B5EF4-FFF2-40B4-BE49-F238E27FC236}">
                    <a16:creationId xmlns:a16="http://schemas.microsoft.com/office/drawing/2014/main" id="{67C04E01-0268-4113-9049-274BFB9FB223}"/>
                  </a:ext>
                </a:extLst>
              </p:cNvPr>
              <p:cNvSpPr/>
              <p:nvPr/>
            </p:nvSpPr>
            <p:spPr>
              <a:xfrm>
                <a:off x="20108129" y="11561873"/>
                <a:ext cx="2798593" cy="4564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7694" tIns="37694" rIns="37694" bIns="37694">
                <a:spAutoFit/>
              </a:bodyPr>
              <a:lstStyle/>
              <a:p>
                <a:pPr marL="10471" defTabSz="376961" hangingPunct="0">
                  <a:lnSpc>
                    <a:spcPts val="1554"/>
                  </a:lnSpc>
                  <a:spcBef>
                    <a:spcPts val="78"/>
                  </a:spcBef>
                </a:pPr>
                <a:r>
                  <a:rPr lang="en-US" sz="3298" b="1" kern="0" spc="-8">
                    <a:solidFill>
                      <a:srgbClr val="DFD1A6"/>
                    </a:solidFill>
                    <a:latin typeface="Calibri"/>
                    <a:cs typeface="Calibri"/>
                    <a:sym typeface="Calibri"/>
                  </a:rPr>
                  <a:t>SOLID WOOD</a:t>
                </a:r>
              </a:p>
            </p:txBody>
          </p:sp>
        </p:grp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33EED830-C066-4204-9738-5B20F7721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45688" y="9120698"/>
              <a:ext cx="2935326" cy="2243684"/>
            </a:xfrm>
            <a:prstGeom prst="rect">
              <a:avLst/>
            </a:prstGeom>
          </p:spPr>
        </p:pic>
      </p:grpSp>
      <p:sp>
        <p:nvSpPr>
          <p:cNvPr id="26" name="object 6">
            <a:extLst>
              <a:ext uri="{FF2B5EF4-FFF2-40B4-BE49-F238E27FC236}">
                <a16:creationId xmlns:a16="http://schemas.microsoft.com/office/drawing/2014/main" id="{7B9F6251-C174-4AA5-A88D-8DB0EEFE3F51}"/>
              </a:ext>
            </a:extLst>
          </p:cNvPr>
          <p:cNvSpPr txBox="1"/>
          <p:nvPr/>
        </p:nvSpPr>
        <p:spPr>
          <a:xfrm>
            <a:off x="10360672" y="1131511"/>
            <a:ext cx="6443434" cy="516167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lang="es-ES" sz="2400" b="1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</a:t>
            </a:r>
            <a:r>
              <a:rPr lang="es-ES" sz="2400" b="1" err="1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endParaRPr sz="2400">
              <a:solidFill>
                <a:srgbClr val="6861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E1F6B2D3-6F61-4E10-B61E-EBD3838FAF03}"/>
              </a:ext>
            </a:extLst>
          </p:cNvPr>
          <p:cNvSpPr txBox="1"/>
          <p:nvPr/>
        </p:nvSpPr>
        <p:spPr>
          <a:xfrm>
            <a:off x="10224484" y="6162897"/>
            <a:ext cx="390652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2400" b="1" spc="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Subdivisions</a:t>
            </a:r>
            <a:endParaRPr sz="2400" baseline="31481">
              <a:solidFill>
                <a:srgbClr val="6861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9468EA17-6E43-4742-A7CD-43EA356D2344}"/>
              </a:ext>
            </a:extLst>
          </p:cNvPr>
          <p:cNvSpPr/>
          <p:nvPr/>
        </p:nvSpPr>
        <p:spPr>
          <a:xfrm>
            <a:off x="10246607" y="6570575"/>
            <a:ext cx="9037320" cy="31750"/>
          </a:xfrm>
          <a:custGeom>
            <a:avLst/>
            <a:gdLst/>
            <a:ahLst/>
            <a:cxnLst/>
            <a:rect l="l" t="t" r="r" b="b"/>
            <a:pathLst>
              <a:path w="9037319" h="31750">
                <a:moveTo>
                  <a:pt x="0" y="31711"/>
                </a:moveTo>
                <a:lnTo>
                  <a:pt x="9037290" y="0"/>
                </a:lnTo>
              </a:path>
            </a:pathLst>
          </a:custGeom>
          <a:ln w="20341">
            <a:solidFill>
              <a:srgbClr val="68615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686157"/>
              </a:solidFill>
            </a:endParaRP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282F0225-B431-4967-B6E3-F9642E037D6F}"/>
              </a:ext>
            </a:extLst>
          </p:cNvPr>
          <p:cNvSpPr/>
          <p:nvPr/>
        </p:nvSpPr>
        <p:spPr>
          <a:xfrm>
            <a:off x="10246607" y="1734514"/>
            <a:ext cx="9037320" cy="31750"/>
          </a:xfrm>
          <a:custGeom>
            <a:avLst/>
            <a:gdLst/>
            <a:ahLst/>
            <a:cxnLst/>
            <a:rect l="l" t="t" r="r" b="b"/>
            <a:pathLst>
              <a:path w="9037319" h="31750">
                <a:moveTo>
                  <a:pt x="0" y="31711"/>
                </a:moveTo>
                <a:lnTo>
                  <a:pt x="9037290" y="0"/>
                </a:lnTo>
              </a:path>
            </a:pathLst>
          </a:custGeom>
          <a:ln w="20341">
            <a:solidFill>
              <a:srgbClr val="68615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686157"/>
              </a:solidFill>
            </a:endParaRPr>
          </a:p>
        </p:txBody>
      </p:sp>
      <p:sp>
        <p:nvSpPr>
          <p:cNvPr id="32" name="object 6">
            <a:extLst>
              <a:ext uri="{FF2B5EF4-FFF2-40B4-BE49-F238E27FC236}">
                <a16:creationId xmlns:a16="http://schemas.microsoft.com/office/drawing/2014/main" id="{2BC7801B-8297-41C4-B8CB-F31AC4F13C2B}"/>
              </a:ext>
            </a:extLst>
          </p:cNvPr>
          <p:cNvSpPr txBox="1">
            <a:spLocks/>
          </p:cNvSpPr>
          <p:nvPr/>
        </p:nvSpPr>
        <p:spPr>
          <a:xfrm>
            <a:off x="527050" y="922415"/>
            <a:ext cx="105918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b="1" kern="0" spc="15">
                <a:solidFill>
                  <a:schemeClr val="bg1"/>
                </a:solidFill>
              </a:rPr>
              <a:t>WOOD PRODUCTS </a:t>
            </a:r>
            <a:r>
              <a:rPr lang="es-CL" sz="3600" kern="0" spc="15">
                <a:solidFill>
                  <a:schemeClr val="bg1"/>
                </a:solidFill>
              </a:rPr>
              <a:t>BUSINESS</a:t>
            </a:r>
            <a:endParaRPr lang="es-CL" sz="3600" kern="0" spc="2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5F7C3D5-9678-4550-97E4-D30ECF22EC41}"/>
              </a:ext>
            </a:extLst>
          </p:cNvPr>
          <p:cNvSpPr/>
          <p:nvPr/>
        </p:nvSpPr>
        <p:spPr>
          <a:xfrm>
            <a:off x="10340877" y="1816362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US$</a:t>
            </a:r>
            <a:r>
              <a:rPr lang="es-ES" b="1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err="1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</a:t>
            </a:r>
            <a:r>
              <a:rPr lang="es-ES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5218775-4EE6-423F-8909-E3B78C802F87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</a:rPr>
              <a:t>14</a:t>
            </a: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id="{D1080E3E-0FD1-422A-970A-A82A0F704731}"/>
              </a:ext>
            </a:extLst>
          </p:cNvPr>
          <p:cNvSpPr txBox="1"/>
          <p:nvPr/>
        </p:nvSpPr>
        <p:spPr>
          <a:xfrm>
            <a:off x="5757034" y="6362475"/>
            <a:ext cx="2334260" cy="7066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-5" dirty="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include energy</a:t>
            </a:r>
            <a:r>
              <a:rPr sz="1450" spc="-55" dirty="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50" spc="-5" dirty="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</a:t>
            </a:r>
            <a:endParaRPr lang="es-ES" sz="1450" spc="-5" dirty="0">
              <a:solidFill>
                <a:srgbClr val="6861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es-ES" sz="1450" spc="-5" dirty="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s-ES" sz="1450" spc="-5" dirty="0" err="1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450" spc="-5" dirty="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June 2022 LTM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sz="14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142F2AB-C540-462F-85C5-B1A037881263}"/>
              </a:ext>
            </a:extLst>
          </p:cNvPr>
          <p:cNvSpPr/>
          <p:nvPr/>
        </p:nvSpPr>
        <p:spPr>
          <a:xfrm>
            <a:off x="10656882" y="5165407"/>
            <a:ext cx="498218" cy="40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interior, edificio, tabla, refrigerador&#10;&#10;Descripción generada automáticamente">
            <a:extLst>
              <a:ext uri="{FF2B5EF4-FFF2-40B4-BE49-F238E27FC236}">
                <a16:creationId xmlns:a16="http://schemas.microsoft.com/office/drawing/2014/main" id="{F14C29E7-835E-409B-B0A8-B5AEA52C7D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4498" y="6715777"/>
            <a:ext cx="2895600" cy="1957926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97BB3763-F5D0-4BD7-8674-D5B3C6A4DD15}"/>
              </a:ext>
            </a:extLst>
          </p:cNvPr>
          <p:cNvGrpSpPr/>
          <p:nvPr/>
        </p:nvGrpSpPr>
        <p:grpSpPr>
          <a:xfrm>
            <a:off x="16293375" y="10496028"/>
            <a:ext cx="3827379" cy="817543"/>
            <a:chOff x="16071850" y="10506075"/>
            <a:chExt cx="3827379" cy="817543"/>
          </a:xfrm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6650C752-69F1-434A-93DD-B64D14E9AB1F}"/>
                </a:ext>
              </a:extLst>
            </p:cNvPr>
            <p:cNvSpPr/>
            <p:nvPr/>
          </p:nvSpPr>
          <p:spPr>
            <a:xfrm>
              <a:off x="17519650" y="10658475"/>
              <a:ext cx="2209800" cy="450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81FFB7A2-24F9-4CF9-A3E0-7C32E49771D3}"/>
                </a:ext>
              </a:extLst>
            </p:cNvPr>
            <p:cNvGrpSpPr/>
            <p:nvPr/>
          </p:nvGrpSpPr>
          <p:grpSpPr>
            <a:xfrm>
              <a:off x="16071850" y="10506075"/>
              <a:ext cx="3827379" cy="817543"/>
              <a:chOff x="16071850" y="10506075"/>
              <a:chExt cx="3827379" cy="817543"/>
            </a:xfrm>
          </p:grpSpPr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7E0971B9-6892-4131-A453-5A426755D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1850" y="10780734"/>
                <a:ext cx="1566906" cy="251092"/>
              </a:xfrm>
              <a:prstGeom prst="rect">
                <a:avLst/>
              </a:prstGeom>
            </p:spPr>
          </p:pic>
          <p:pic>
            <p:nvPicPr>
              <p:cNvPr id="42" name="Imagen 41" descr="Logotipo&#10;&#10;Descripción generada automáticamente">
                <a:extLst>
                  <a:ext uri="{FF2B5EF4-FFF2-40B4-BE49-F238E27FC236}">
                    <a16:creationId xmlns:a16="http://schemas.microsoft.com/office/drawing/2014/main" id="{1DB26F68-FC5A-4B9B-820D-B3FDACD3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76850" y="10519882"/>
                <a:ext cx="1922379" cy="772796"/>
              </a:xfrm>
              <a:prstGeom prst="rect">
                <a:avLst/>
              </a:prstGeom>
            </p:spPr>
          </p:pic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82F96FCB-65C1-4BC6-BD32-F7A2D861E0FD}"/>
                  </a:ext>
                </a:extLst>
              </p:cNvPr>
              <p:cNvCxnSpPr/>
              <p:nvPr/>
            </p:nvCxnSpPr>
            <p:spPr>
              <a:xfrm>
                <a:off x="17848743" y="10506075"/>
                <a:ext cx="0" cy="817543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F9E395C1-1422-4AEB-98F5-E159DB51B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6381" y="10775077"/>
              <a:ext cx="1602211" cy="256749"/>
            </a:xfrm>
            <a:prstGeom prst="rect">
              <a:avLst/>
            </a:prstGeom>
          </p:spPr>
        </p:pic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0A2CD920-A316-4659-8DFD-6CC077D181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05"/>
          <a:stretch/>
        </p:blipFill>
        <p:spPr>
          <a:xfrm>
            <a:off x="11118850" y="2408936"/>
            <a:ext cx="8447232" cy="33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1B120E99-1F26-A24D-B284-3310237C1710}"/>
              </a:ext>
            </a:extLst>
          </p:cNvPr>
          <p:cNvSpPr/>
          <p:nvPr/>
        </p:nvSpPr>
        <p:spPr>
          <a:xfrm>
            <a:off x="-692150" y="-9303"/>
            <a:ext cx="10549644" cy="12344400"/>
          </a:xfrm>
          <a:prstGeom prst="rect">
            <a:avLst/>
          </a:prstGeom>
          <a:solidFill>
            <a:srgbClr val="C7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37AA3D4-BE6A-B347-A2F8-D93B891D40DA}"/>
              </a:ext>
            </a:extLst>
          </p:cNvPr>
          <p:cNvSpPr txBox="1"/>
          <p:nvPr/>
        </p:nvSpPr>
        <p:spPr>
          <a:xfrm>
            <a:off x="10314216" y="1130423"/>
            <a:ext cx="4045267" cy="516167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2400" b="1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en-US" sz="2400" baseline="30000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400">
              <a:solidFill>
                <a:srgbClr val="C7B7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9AC2B5F-CD93-E946-80EB-4AC94FE56C3B}"/>
              </a:ext>
            </a:extLst>
          </p:cNvPr>
          <p:cNvSpPr txBox="1"/>
          <p:nvPr/>
        </p:nvSpPr>
        <p:spPr>
          <a:xfrm>
            <a:off x="10345966" y="10302816"/>
            <a:ext cx="6434844" cy="11451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es-CL"/>
            </a:defPPr>
            <a:lvl1pPr marL="167640" indent="-154940">
              <a:lnSpc>
                <a:spcPct val="100000"/>
              </a:lnSpc>
              <a:spcBef>
                <a:spcPts val="130"/>
              </a:spcBef>
              <a:buAutoNum type="arabicParenBoth"/>
              <a:tabLst>
                <a:tab pos="168275" algn="l"/>
              </a:tabLst>
              <a:defRPr sz="1400" i="1" spc="5">
                <a:solidFill>
                  <a:schemeClr val="bg1"/>
                </a:solidFill>
                <a:latin typeface="AauxProOT-MediumItalicOSF"/>
                <a:cs typeface="AauxProOT-MediumItalicOSF"/>
              </a:defRPr>
            </a:lvl1pPr>
          </a:lstStyle>
          <a:p>
            <a:pPr marL="12700" indent="0">
              <a:buNone/>
            </a:pPr>
            <a:r>
              <a:rPr lang="en-US" spc="-5" dirty="0">
                <a:solidFill>
                  <a:srgbClr val="686157"/>
                </a:solidFill>
                <a:cs typeface="AauxPro OT"/>
              </a:rPr>
              <a:t>As of June 2022</a:t>
            </a:r>
            <a:r>
              <a:rPr lang="en-US" spc="-80" dirty="0">
                <a:solidFill>
                  <a:srgbClr val="686157"/>
                </a:solidFill>
                <a:cs typeface="AauxPro OT"/>
              </a:rPr>
              <a:t> </a:t>
            </a:r>
            <a:r>
              <a:rPr lang="en-US" spc="-10" dirty="0">
                <a:solidFill>
                  <a:srgbClr val="686157"/>
                </a:solidFill>
                <a:cs typeface="AauxPro OT"/>
              </a:rPr>
              <a:t>LTM</a:t>
            </a:r>
            <a:endParaRPr lang="es-ES" dirty="0">
              <a:solidFill>
                <a:srgbClr val="686157"/>
              </a:solidFill>
            </a:endParaRPr>
          </a:p>
          <a:p>
            <a:pPr marL="12700" indent="0">
              <a:buNone/>
            </a:pPr>
            <a:r>
              <a:rPr dirty="0">
                <a:solidFill>
                  <a:srgbClr val="686157"/>
                </a:solidFill>
              </a:rPr>
              <a:t>Does not include Sonae Arauco volume</a:t>
            </a:r>
            <a:r>
              <a:rPr lang="es-ES" dirty="0">
                <a:solidFill>
                  <a:srgbClr val="686157"/>
                </a:solidFill>
              </a:rPr>
              <a:t>s</a:t>
            </a:r>
          </a:p>
          <a:p>
            <a:pPr marL="12700" indent="0">
              <a:buNone/>
            </a:pPr>
            <a:r>
              <a:rPr lang="es-ES" dirty="0">
                <a:solidFill>
                  <a:srgbClr val="686157"/>
                </a:solidFill>
              </a:rPr>
              <a:t>*OSB, HB, Retail and Composite </a:t>
            </a:r>
            <a:r>
              <a:rPr lang="es-ES" dirty="0" err="1">
                <a:solidFill>
                  <a:srgbClr val="686157"/>
                </a:solidFill>
              </a:rPr>
              <a:t>panels</a:t>
            </a:r>
            <a:endParaRPr lang="es-ES" dirty="0">
              <a:solidFill>
                <a:srgbClr val="686157"/>
              </a:solidFill>
            </a:endParaRPr>
          </a:p>
          <a:p>
            <a:pPr marL="12700" indent="0">
              <a:buNone/>
            </a:pPr>
            <a:r>
              <a:rPr lang="es-ES" dirty="0">
                <a:solidFill>
                  <a:srgbClr val="686157"/>
                </a:solidFill>
              </a:rPr>
              <a:t>** EMEA, Asia, </a:t>
            </a:r>
            <a:r>
              <a:rPr lang="es-ES" dirty="0" err="1">
                <a:solidFill>
                  <a:srgbClr val="686157"/>
                </a:solidFill>
              </a:rPr>
              <a:t>Oceania</a:t>
            </a:r>
            <a:r>
              <a:rPr lang="es-ES" dirty="0">
                <a:solidFill>
                  <a:srgbClr val="686157"/>
                </a:solidFill>
              </a:rPr>
              <a:t> and </a:t>
            </a:r>
            <a:r>
              <a:rPr lang="es-ES" dirty="0" err="1">
                <a:solidFill>
                  <a:srgbClr val="686157"/>
                </a:solidFill>
              </a:rPr>
              <a:t>Rest</a:t>
            </a:r>
            <a:r>
              <a:rPr lang="es-ES" dirty="0">
                <a:solidFill>
                  <a:srgbClr val="686157"/>
                </a:solidFill>
              </a:rPr>
              <a:t> </a:t>
            </a:r>
            <a:r>
              <a:rPr lang="es-ES" dirty="0" err="1">
                <a:solidFill>
                  <a:srgbClr val="686157"/>
                </a:solidFill>
              </a:rPr>
              <a:t>of</a:t>
            </a:r>
            <a:r>
              <a:rPr lang="es-ES" dirty="0">
                <a:solidFill>
                  <a:srgbClr val="686157"/>
                </a:solidFill>
              </a:rPr>
              <a:t> </a:t>
            </a:r>
            <a:r>
              <a:rPr lang="es-ES" dirty="0" err="1">
                <a:solidFill>
                  <a:srgbClr val="686157"/>
                </a:solidFill>
              </a:rPr>
              <a:t>Latam</a:t>
            </a:r>
            <a:endParaRPr lang="es-ES" dirty="0">
              <a:solidFill>
                <a:srgbClr val="686157"/>
              </a:solidFill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endParaRPr dirty="0">
              <a:solidFill>
                <a:srgbClr val="686157"/>
              </a:solidFill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C1ABDB7-4919-1244-B477-0EA2274BDD9C}"/>
              </a:ext>
            </a:extLst>
          </p:cNvPr>
          <p:cNvSpPr txBox="1">
            <a:spLocks/>
          </p:cNvSpPr>
          <p:nvPr/>
        </p:nvSpPr>
        <p:spPr>
          <a:xfrm>
            <a:off x="527050" y="922415"/>
            <a:ext cx="105918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kern="0" spc="15">
                <a:solidFill>
                  <a:schemeClr val="bg1"/>
                </a:solidFill>
              </a:rPr>
              <a:t>WOOD PRODUCTS BUSINESS: </a:t>
            </a:r>
            <a:r>
              <a:rPr lang="es-CL" sz="3600" b="1" kern="0" spc="15">
                <a:solidFill>
                  <a:schemeClr val="bg1"/>
                </a:solidFill>
              </a:rPr>
              <a:t>PANELS </a:t>
            </a:r>
            <a:endParaRPr lang="es-CL" sz="3600" kern="0" spc="20">
              <a:solidFill>
                <a:schemeClr val="bg1"/>
              </a:solidFill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42F70BE-0E7F-6E4E-94BC-119B4FD64E59}"/>
              </a:ext>
            </a:extLst>
          </p:cNvPr>
          <p:cNvSpPr txBox="1"/>
          <p:nvPr/>
        </p:nvSpPr>
        <p:spPr>
          <a:xfrm>
            <a:off x="2279650" y="3929433"/>
            <a:ext cx="5729447" cy="8381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ts val="5960"/>
              </a:lnSpc>
              <a:spcBef>
                <a:spcPts val="135"/>
              </a:spcBef>
            </a:pPr>
            <a:r>
              <a:rPr sz="7200" spc="15">
                <a:solidFill>
                  <a:srgbClr val="696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s-CL" sz="7200" spc="15" err="1">
                <a:solidFill>
                  <a:srgbClr val="696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anels</a:t>
            </a:r>
            <a:r>
              <a:rPr lang="es-CL" sz="7200" spc="-75">
                <a:solidFill>
                  <a:srgbClr val="696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7200" spc="15">
                <a:solidFill>
                  <a:srgbClr val="696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</a:t>
            </a:r>
            <a:endParaRPr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0F6C2952-BC24-BA49-894F-4FAC99BA9AE3}"/>
              </a:ext>
            </a:extLst>
          </p:cNvPr>
          <p:cNvSpPr/>
          <p:nvPr/>
        </p:nvSpPr>
        <p:spPr>
          <a:xfrm>
            <a:off x="10246607" y="1734514"/>
            <a:ext cx="9037320" cy="31750"/>
          </a:xfrm>
          <a:custGeom>
            <a:avLst/>
            <a:gdLst/>
            <a:ahLst/>
            <a:cxnLst/>
            <a:rect l="l" t="t" r="r" b="b"/>
            <a:pathLst>
              <a:path w="9037319" h="31750">
                <a:moveTo>
                  <a:pt x="0" y="31711"/>
                </a:moveTo>
                <a:lnTo>
                  <a:pt x="9037290" y="0"/>
                </a:lnTo>
              </a:path>
            </a:pathLst>
          </a:custGeom>
          <a:ln w="20341">
            <a:solidFill>
              <a:srgbClr val="C7B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D09DB3D-3AEE-1840-82C0-6B39C939059D}"/>
              </a:ext>
            </a:extLst>
          </p:cNvPr>
          <p:cNvSpPr/>
          <p:nvPr/>
        </p:nvSpPr>
        <p:spPr>
          <a:xfrm>
            <a:off x="1652227" y="5511849"/>
            <a:ext cx="635686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955" algn="r">
              <a:lnSpc>
                <a:spcPts val="4820"/>
              </a:lnSpc>
            </a:pPr>
            <a:r>
              <a:rPr lang="es-CL" sz="10000" b="1" spc="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MUS$2,576</a:t>
            </a:r>
            <a:endParaRPr lang="es-CL" sz="10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C738729-B08C-134F-B9F8-AC7B32EBB3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sp>
        <p:nvSpPr>
          <p:cNvPr id="27" name="object 17">
            <a:extLst>
              <a:ext uri="{FF2B5EF4-FFF2-40B4-BE49-F238E27FC236}">
                <a16:creationId xmlns:a16="http://schemas.microsoft.com/office/drawing/2014/main" id="{186954BF-6EA6-421D-846A-A8522D1760FD}"/>
              </a:ext>
            </a:extLst>
          </p:cNvPr>
          <p:cNvSpPr txBox="1"/>
          <p:nvPr/>
        </p:nvSpPr>
        <p:spPr>
          <a:xfrm>
            <a:off x="5642324" y="6354616"/>
            <a:ext cx="2334260" cy="7066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-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include energy</a:t>
            </a:r>
            <a:r>
              <a:rPr sz="1450" spc="-5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50" spc="-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</a:t>
            </a:r>
            <a:endParaRPr lang="es-ES" sz="1450" spc="-5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spcBef>
                <a:spcPts val="90"/>
              </a:spcBef>
            </a:pPr>
            <a:r>
              <a:rPr lang="es-ES" sz="1450" spc="-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s-ES" sz="1450" spc="-5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450" spc="-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June 2022 LTM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sz="14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100D57-12E9-4D3C-A91D-916B29DA76B1}"/>
              </a:ext>
            </a:extLst>
          </p:cNvPr>
          <p:cNvSpPr/>
          <p:nvPr/>
        </p:nvSpPr>
        <p:spPr>
          <a:xfrm>
            <a:off x="10225264" y="1811837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err="1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lang="es-ES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s-ES" baseline="31481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0AB0EB6-6922-49D4-BB49-21EFB663C9D2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</a:rPr>
              <a:t>15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D6E413C-8016-40D6-AC3D-B36FBFD5CB6D}"/>
              </a:ext>
            </a:extLst>
          </p:cNvPr>
          <p:cNvSpPr/>
          <p:nvPr/>
        </p:nvSpPr>
        <p:spPr>
          <a:xfrm>
            <a:off x="10814050" y="5272781"/>
            <a:ext cx="498218" cy="40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8992167-3BBB-5E4C-AA3D-2D66B82E159A}"/>
              </a:ext>
            </a:extLst>
          </p:cNvPr>
          <p:cNvSpPr txBox="1"/>
          <p:nvPr/>
        </p:nvSpPr>
        <p:spPr>
          <a:xfrm>
            <a:off x="10224484" y="6162897"/>
            <a:ext cx="3906520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b="1" spc="5" dirty="0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volume: </a:t>
            </a:r>
            <a:r>
              <a:rPr lang="es-ES" sz="2400" b="1" spc="5" dirty="0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5.9</a:t>
            </a:r>
            <a:r>
              <a:rPr sz="2400" b="1" spc="5" dirty="0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5" dirty="0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sz="2400" spc="-100" dirty="0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sz="2400" baseline="31481" dirty="0">
                <a:solidFill>
                  <a:srgbClr val="C7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CF14CAE-E8C2-9D48-8FA8-82643588F690}"/>
              </a:ext>
            </a:extLst>
          </p:cNvPr>
          <p:cNvSpPr/>
          <p:nvPr/>
        </p:nvSpPr>
        <p:spPr>
          <a:xfrm>
            <a:off x="10246607" y="6570575"/>
            <a:ext cx="9037320" cy="31750"/>
          </a:xfrm>
          <a:custGeom>
            <a:avLst/>
            <a:gdLst/>
            <a:ahLst/>
            <a:cxnLst/>
            <a:rect l="l" t="t" r="r" b="b"/>
            <a:pathLst>
              <a:path w="9037319" h="31750">
                <a:moveTo>
                  <a:pt x="0" y="31711"/>
                </a:moveTo>
                <a:lnTo>
                  <a:pt x="9037290" y="0"/>
                </a:lnTo>
              </a:path>
            </a:pathLst>
          </a:custGeom>
          <a:ln w="20341">
            <a:solidFill>
              <a:srgbClr val="C7B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FBA1FAF-7C7D-4511-89DD-F0965343BF90}"/>
              </a:ext>
            </a:extLst>
          </p:cNvPr>
          <p:cNvGrpSpPr/>
          <p:nvPr/>
        </p:nvGrpSpPr>
        <p:grpSpPr>
          <a:xfrm>
            <a:off x="16312122" y="10589031"/>
            <a:ext cx="3827379" cy="817543"/>
            <a:chOff x="16071850" y="10506075"/>
            <a:chExt cx="3827379" cy="817543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D0C9E910-474B-4095-AC76-E729C7181DFC}"/>
                </a:ext>
              </a:extLst>
            </p:cNvPr>
            <p:cNvSpPr/>
            <p:nvPr/>
          </p:nvSpPr>
          <p:spPr>
            <a:xfrm>
              <a:off x="17519650" y="10658475"/>
              <a:ext cx="2209800" cy="450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9723615D-7B26-4358-AB11-7EF4B7F9F8D4}"/>
                </a:ext>
              </a:extLst>
            </p:cNvPr>
            <p:cNvGrpSpPr/>
            <p:nvPr/>
          </p:nvGrpSpPr>
          <p:grpSpPr>
            <a:xfrm>
              <a:off x="16071850" y="10506075"/>
              <a:ext cx="3827379" cy="817543"/>
              <a:chOff x="16071850" y="10506075"/>
              <a:chExt cx="3827379" cy="817543"/>
            </a:xfrm>
          </p:grpSpPr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21DC0202-A9C5-457F-9AB1-2E1BCF90A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1850" y="10780734"/>
                <a:ext cx="1566906" cy="251092"/>
              </a:xfrm>
              <a:prstGeom prst="rect">
                <a:avLst/>
              </a:prstGeom>
            </p:spPr>
          </p:pic>
          <p:pic>
            <p:nvPicPr>
              <p:cNvPr id="33" name="Imagen 32" descr="Logotipo&#10;&#10;Descripción generada automáticamente">
                <a:extLst>
                  <a:ext uri="{FF2B5EF4-FFF2-40B4-BE49-F238E27FC236}">
                    <a16:creationId xmlns:a16="http://schemas.microsoft.com/office/drawing/2014/main" id="{9EB27EF3-0768-4206-9680-D8FC5B371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76850" y="10519882"/>
                <a:ext cx="1922379" cy="772796"/>
              </a:xfrm>
              <a:prstGeom prst="rect">
                <a:avLst/>
              </a:prstGeom>
            </p:spPr>
          </p:pic>
          <p:cxnSp>
            <p:nvCxnSpPr>
              <p:cNvPr id="34" name="Conector recto 33">
                <a:extLst>
                  <a:ext uri="{FF2B5EF4-FFF2-40B4-BE49-F238E27FC236}">
                    <a16:creationId xmlns:a16="http://schemas.microsoft.com/office/drawing/2014/main" id="{983B0DD5-7411-4295-92A9-32E5D6678087}"/>
                  </a:ext>
                </a:extLst>
              </p:cNvPr>
              <p:cNvCxnSpPr/>
              <p:nvPr/>
            </p:nvCxnSpPr>
            <p:spPr>
              <a:xfrm>
                <a:off x="17848743" y="10506075"/>
                <a:ext cx="0" cy="817543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C53E5DD2-9C6D-4C7E-9947-57ADBF0B4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6381" y="10775077"/>
              <a:ext cx="1602211" cy="256749"/>
            </a:xfrm>
            <a:prstGeom prst="rect">
              <a:avLst/>
            </a:prstGeom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2AF5A730-AA00-4E5E-BD7A-E33C8BC0A5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27" r="9734"/>
          <a:stretch/>
        </p:blipFill>
        <p:spPr>
          <a:xfrm>
            <a:off x="11118850" y="2495381"/>
            <a:ext cx="8113951" cy="3360552"/>
          </a:xfrm>
          <a:prstGeom prst="rect">
            <a:avLst/>
          </a:prstGeom>
        </p:spPr>
      </p:pic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DBA009A6-8728-47DC-BFE2-C4086178F4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704501"/>
              </p:ext>
            </p:extLst>
          </p:nvPr>
        </p:nvGraphicFramePr>
        <p:xfrm>
          <a:off x="10627632" y="7316967"/>
          <a:ext cx="2695334" cy="2384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67EF66E4-D59A-4496-852D-1F0C0974F3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557391"/>
              </p:ext>
            </p:extLst>
          </p:nvPr>
        </p:nvGraphicFramePr>
        <p:xfrm>
          <a:off x="14844387" y="7221199"/>
          <a:ext cx="3779157" cy="2672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67822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6">
            <a:extLst>
              <a:ext uri="{FF2B5EF4-FFF2-40B4-BE49-F238E27FC236}">
                <a16:creationId xmlns:a16="http://schemas.microsoft.com/office/drawing/2014/main" id="{42A2C2DF-D315-42E7-A5E3-8176E3BE90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433749"/>
              </p:ext>
            </p:extLst>
          </p:nvPr>
        </p:nvGraphicFramePr>
        <p:xfrm>
          <a:off x="9723045" y="6286091"/>
          <a:ext cx="6403293" cy="455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2A3E630-DDF4-B9E7-FCDE-42D928CF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996" y="1828566"/>
            <a:ext cx="7713783" cy="4415692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5E1E1778-CE96-1B43-875D-36DA6BECCE9F}"/>
              </a:ext>
            </a:extLst>
          </p:cNvPr>
          <p:cNvSpPr/>
          <p:nvPr/>
        </p:nvSpPr>
        <p:spPr>
          <a:xfrm>
            <a:off x="-520188" y="-619125"/>
            <a:ext cx="10546187" cy="12344400"/>
          </a:xfrm>
          <a:prstGeom prst="rect">
            <a:avLst/>
          </a:prstGeom>
          <a:solidFill>
            <a:srgbClr val="EA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22CFA0E-C72D-534E-B0FA-4DE90E383346}"/>
              </a:ext>
            </a:extLst>
          </p:cNvPr>
          <p:cNvSpPr txBox="1"/>
          <p:nvPr/>
        </p:nvSpPr>
        <p:spPr>
          <a:xfrm>
            <a:off x="10209468" y="922415"/>
            <a:ext cx="6852982" cy="621324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5"/>
              </a:spcBef>
            </a:pPr>
            <a:r>
              <a:rPr lang="es-ES" sz="2550" b="1" spc="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550" b="1" spc="5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roduction</a:t>
            </a:r>
            <a:endParaRPr sz="2550" b="1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78F8A75-DA5D-AE43-B989-6F76734DC032}"/>
              </a:ext>
            </a:extLst>
          </p:cNvPr>
          <p:cNvSpPr txBox="1"/>
          <p:nvPr/>
        </p:nvSpPr>
        <p:spPr>
          <a:xfrm>
            <a:off x="10209468" y="6010275"/>
            <a:ext cx="4776359" cy="40652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50" b="1" spc="5" dirty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volume: </a:t>
            </a:r>
            <a:r>
              <a:rPr lang="es-ES" sz="2550" b="1" spc="5" dirty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2.8 </a:t>
            </a:r>
            <a:r>
              <a:rPr sz="2550" spc="5" dirty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sz="2550" spc="-95" dirty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550" spc="5" dirty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sz="2550" spc="5" baseline="30000" dirty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2550" baseline="30000" dirty="0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87778DB3-C3CC-0D40-A1FB-5CE868F82A9C}"/>
              </a:ext>
            </a:extLst>
          </p:cNvPr>
          <p:cNvSpPr txBox="1">
            <a:spLocks/>
          </p:cNvSpPr>
          <p:nvPr/>
        </p:nvSpPr>
        <p:spPr>
          <a:xfrm>
            <a:off x="527049" y="922415"/>
            <a:ext cx="9067801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kern="0" spc="15">
                <a:solidFill>
                  <a:schemeClr val="bg1"/>
                </a:solidFill>
              </a:rPr>
              <a:t>WOOD PRODUCTS BUSINESS: </a:t>
            </a:r>
            <a:r>
              <a:rPr lang="es-CL" sz="3600" b="1" kern="0" spc="15">
                <a:solidFill>
                  <a:schemeClr val="bg1"/>
                </a:solidFill>
              </a:rPr>
              <a:t>SOLID WOOD </a:t>
            </a:r>
            <a:endParaRPr lang="es-CL" sz="3600" kern="0" spc="20">
              <a:solidFill>
                <a:schemeClr val="bg1"/>
              </a:solidFill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A0E7672A-F588-8D4E-A7AB-A41A28DC1CD2}"/>
              </a:ext>
            </a:extLst>
          </p:cNvPr>
          <p:cNvSpPr txBox="1"/>
          <p:nvPr/>
        </p:nvSpPr>
        <p:spPr>
          <a:xfrm>
            <a:off x="1212850" y="3929433"/>
            <a:ext cx="6796247" cy="8381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ts val="5960"/>
              </a:lnSpc>
              <a:spcBef>
                <a:spcPts val="135"/>
              </a:spcBef>
            </a:pPr>
            <a:r>
              <a:rPr lang="es-ES" sz="7200" spc="15">
                <a:solidFill>
                  <a:srgbClr val="696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Wood </a:t>
            </a:r>
            <a:r>
              <a:rPr sz="7200" spc="15">
                <a:solidFill>
                  <a:srgbClr val="696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</a:t>
            </a:r>
            <a:endParaRPr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29505CF-17E4-494F-BE1E-1059EE48357B}"/>
              </a:ext>
            </a:extLst>
          </p:cNvPr>
          <p:cNvSpPr/>
          <p:nvPr/>
        </p:nvSpPr>
        <p:spPr>
          <a:xfrm>
            <a:off x="1766170" y="5583412"/>
            <a:ext cx="635686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955" algn="r">
              <a:lnSpc>
                <a:spcPts val="4820"/>
              </a:lnSpc>
            </a:pPr>
            <a:r>
              <a:rPr lang="es-CL" sz="10000" b="1" spc="1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MUS$1,424</a:t>
            </a:r>
            <a:endParaRPr lang="es-CL" sz="10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15A0405-43AE-E244-9A06-67CC7BA774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415B13FC-D9AD-9746-AF9F-4F278C04A51A}"/>
              </a:ext>
            </a:extLst>
          </p:cNvPr>
          <p:cNvGrpSpPr/>
          <p:nvPr/>
        </p:nvGrpSpPr>
        <p:grpSpPr>
          <a:xfrm>
            <a:off x="10209468" y="1590675"/>
            <a:ext cx="8916840" cy="5171597"/>
            <a:chOff x="9671050" y="1590675"/>
            <a:chExt cx="9455258" cy="5171597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2E640522-0D51-194E-A3E0-28D5943A7E13}"/>
                </a:ext>
              </a:extLst>
            </p:cNvPr>
            <p:cNvSpPr/>
            <p:nvPr/>
          </p:nvSpPr>
          <p:spPr>
            <a:xfrm>
              <a:off x="9671050" y="1590675"/>
              <a:ext cx="9455258" cy="218597"/>
            </a:xfrm>
            <a:custGeom>
              <a:avLst/>
              <a:gdLst/>
              <a:ahLst/>
              <a:cxnLst/>
              <a:rect l="l" t="t" r="r" b="b"/>
              <a:pathLst>
                <a:path w="8713470">
                  <a:moveTo>
                    <a:pt x="0" y="0"/>
                  </a:moveTo>
                  <a:lnTo>
                    <a:pt x="8713011" y="0"/>
                  </a:lnTo>
                </a:path>
              </a:pathLst>
            </a:custGeom>
            <a:ln w="20341">
              <a:solidFill>
                <a:srgbClr val="EA7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2EA538E2-B74B-D34B-877A-5DA1D3E13A90}"/>
                </a:ext>
              </a:extLst>
            </p:cNvPr>
            <p:cNvSpPr/>
            <p:nvPr/>
          </p:nvSpPr>
          <p:spPr>
            <a:xfrm>
              <a:off x="9671050" y="6543675"/>
              <a:ext cx="9455258" cy="218597"/>
            </a:xfrm>
            <a:custGeom>
              <a:avLst/>
              <a:gdLst/>
              <a:ahLst/>
              <a:cxnLst/>
              <a:rect l="l" t="t" r="r" b="b"/>
              <a:pathLst>
                <a:path w="8713470">
                  <a:moveTo>
                    <a:pt x="0" y="0"/>
                  </a:moveTo>
                  <a:lnTo>
                    <a:pt x="8713011" y="0"/>
                  </a:lnTo>
                </a:path>
              </a:pathLst>
            </a:custGeom>
            <a:ln w="20341">
              <a:solidFill>
                <a:srgbClr val="EA7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17">
            <a:extLst>
              <a:ext uri="{FF2B5EF4-FFF2-40B4-BE49-F238E27FC236}">
                <a16:creationId xmlns:a16="http://schemas.microsoft.com/office/drawing/2014/main" id="{0E733D17-DC87-4BB3-843E-141FFE668B4E}"/>
              </a:ext>
            </a:extLst>
          </p:cNvPr>
          <p:cNvSpPr txBox="1"/>
          <p:nvPr/>
        </p:nvSpPr>
        <p:spPr>
          <a:xfrm>
            <a:off x="5690483" y="6373858"/>
            <a:ext cx="2334260" cy="4706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solidFill>
                  <a:schemeClr val="bg1"/>
                </a:solidFill>
                <a:latin typeface="+mj-lt"/>
              </a:rPr>
              <a:t>Does not include energy sales</a:t>
            </a:r>
            <a:endParaRPr lang="es-ES" sz="1400" spc="-5" dirty="0">
              <a:solidFill>
                <a:schemeClr val="bg1"/>
              </a:solidFill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1400" spc="-5" dirty="0">
                <a:solidFill>
                  <a:schemeClr val="bg1"/>
                </a:solidFill>
                <a:latin typeface="+mj-lt"/>
              </a:rPr>
              <a:t>As </a:t>
            </a:r>
            <a:r>
              <a:rPr lang="es-ES" sz="1400" spc="-5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es-ES" sz="1400" spc="-5" dirty="0">
                <a:solidFill>
                  <a:schemeClr val="bg1"/>
                </a:solidFill>
                <a:latin typeface="+mj-lt"/>
              </a:rPr>
              <a:t> June 2022 LTM</a:t>
            </a:r>
            <a:endParaRPr sz="1400" spc="-5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7C14F07-F992-45BA-A7EE-A246E4643E52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</a:rPr>
              <a:t>17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E115F00-2240-434D-99C2-712E8579CC45}"/>
              </a:ext>
            </a:extLst>
          </p:cNvPr>
          <p:cNvSpPr/>
          <p:nvPr/>
        </p:nvSpPr>
        <p:spPr>
          <a:xfrm>
            <a:off x="10136017" y="10323248"/>
            <a:ext cx="2455146" cy="9605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  <a:defRPr sz="20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As of June 2022, LTM</a:t>
            </a:r>
          </a:p>
          <a:p>
            <a:pPr marL="12700" algn="ctr">
              <a:spcBef>
                <a:spcPts val="90"/>
              </a:spcBef>
              <a:defRPr sz="20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Does not include Sonae Arauco volumes</a:t>
            </a:r>
          </a:p>
          <a:p>
            <a:pPr marL="12700" algn="ctr">
              <a:spcBef>
                <a:spcPts val="90"/>
              </a:spcBef>
              <a:defRPr sz="2000" b="0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* Pallets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9ABB87B-DC3B-453B-9B8E-7B663EE34752}"/>
              </a:ext>
            </a:extLst>
          </p:cNvPr>
          <p:cNvSpPr/>
          <p:nvPr/>
        </p:nvSpPr>
        <p:spPr>
          <a:xfrm>
            <a:off x="11060825" y="4791076"/>
            <a:ext cx="281878" cy="304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9A42900-2879-4623-A89A-530EB258C321}"/>
              </a:ext>
            </a:extLst>
          </p:cNvPr>
          <p:cNvSpPr/>
          <p:nvPr/>
        </p:nvSpPr>
        <p:spPr>
          <a:xfrm>
            <a:off x="10173167" y="1631606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lang="es-ES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s-ES" baseline="3148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>
              <a:solidFill>
                <a:srgbClr val="EA7600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E3870E6-CC4A-4BA5-9C2C-B10B03D12CF0}"/>
              </a:ext>
            </a:extLst>
          </p:cNvPr>
          <p:cNvGrpSpPr/>
          <p:nvPr/>
        </p:nvGrpSpPr>
        <p:grpSpPr>
          <a:xfrm>
            <a:off x="16312122" y="10589031"/>
            <a:ext cx="3827379" cy="817543"/>
            <a:chOff x="16071850" y="10506075"/>
            <a:chExt cx="3827379" cy="817543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D9A998CE-690A-450C-BDB4-B1D3BF7082FC}"/>
                </a:ext>
              </a:extLst>
            </p:cNvPr>
            <p:cNvSpPr/>
            <p:nvPr/>
          </p:nvSpPr>
          <p:spPr>
            <a:xfrm>
              <a:off x="17519650" y="10658475"/>
              <a:ext cx="2209800" cy="450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00DC00BB-950D-4A18-AAEC-FF2BB0EF7C5D}"/>
                </a:ext>
              </a:extLst>
            </p:cNvPr>
            <p:cNvGrpSpPr/>
            <p:nvPr/>
          </p:nvGrpSpPr>
          <p:grpSpPr>
            <a:xfrm>
              <a:off x="16071850" y="10506075"/>
              <a:ext cx="3827379" cy="817543"/>
              <a:chOff x="16071850" y="10506075"/>
              <a:chExt cx="3827379" cy="817543"/>
            </a:xfrm>
          </p:grpSpPr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id="{5B1DA44E-1DB4-465C-B1FF-D76527EB2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1850" y="10780734"/>
                <a:ext cx="1566906" cy="251092"/>
              </a:xfrm>
              <a:prstGeom prst="rect">
                <a:avLst/>
              </a:prstGeom>
            </p:spPr>
          </p:pic>
          <p:pic>
            <p:nvPicPr>
              <p:cNvPr id="32" name="Imagen 31" descr="Logotipo&#10;&#10;Descripción generada automáticamente">
                <a:extLst>
                  <a:ext uri="{FF2B5EF4-FFF2-40B4-BE49-F238E27FC236}">
                    <a16:creationId xmlns:a16="http://schemas.microsoft.com/office/drawing/2014/main" id="{26240A6C-F860-414C-B433-16BCD0671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76850" y="10519882"/>
                <a:ext cx="1922379" cy="772796"/>
              </a:xfrm>
              <a:prstGeom prst="rect">
                <a:avLst/>
              </a:prstGeom>
            </p:spPr>
          </p:pic>
          <p:cxnSp>
            <p:nvCxnSpPr>
              <p:cNvPr id="33" name="Conector recto 32">
                <a:extLst>
                  <a:ext uri="{FF2B5EF4-FFF2-40B4-BE49-F238E27FC236}">
                    <a16:creationId xmlns:a16="http://schemas.microsoft.com/office/drawing/2014/main" id="{54756DAF-843C-4FAE-B35B-71E7A7354542}"/>
                  </a:ext>
                </a:extLst>
              </p:cNvPr>
              <p:cNvCxnSpPr/>
              <p:nvPr/>
            </p:nvCxnSpPr>
            <p:spPr>
              <a:xfrm>
                <a:off x="17848743" y="10506075"/>
                <a:ext cx="0" cy="817543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7A51FA80-F2C0-4BD5-89CA-58365BBE4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6381" y="10775077"/>
              <a:ext cx="1602211" cy="256749"/>
            </a:xfrm>
            <a:prstGeom prst="rect">
              <a:avLst/>
            </a:prstGeom>
          </p:spPr>
        </p:pic>
      </p:grpSp>
      <p:graphicFrame>
        <p:nvGraphicFramePr>
          <p:cNvPr id="16" name="Gráfico 18">
            <a:extLst>
              <a:ext uri="{FF2B5EF4-FFF2-40B4-BE49-F238E27FC236}">
                <a16:creationId xmlns:a16="http://schemas.microsoft.com/office/drawing/2014/main" id="{F37A668A-6C26-4BFF-BC17-61D560BEC5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7943882"/>
              </p:ext>
            </p:extLst>
          </p:nvPr>
        </p:nvGraphicFramePr>
        <p:xfrm>
          <a:off x="14667887" y="6396892"/>
          <a:ext cx="6005206" cy="4617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46507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n 52">
            <a:extLst>
              <a:ext uri="{FF2B5EF4-FFF2-40B4-BE49-F238E27FC236}">
                <a16:creationId xmlns:a16="http://schemas.microsoft.com/office/drawing/2014/main" id="{8DD1B76B-CC1E-40A5-BCB5-ECB82A418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550" y="0"/>
            <a:ext cx="20221323" cy="12121206"/>
          </a:xfrm>
          <a:prstGeom prst="rect">
            <a:avLst/>
          </a:prstGeom>
        </p:spPr>
      </p:pic>
      <p:sp>
        <p:nvSpPr>
          <p:cNvPr id="110" name="object 3">
            <a:extLst>
              <a:ext uri="{FF2B5EF4-FFF2-40B4-BE49-F238E27FC236}">
                <a16:creationId xmlns:a16="http://schemas.microsoft.com/office/drawing/2014/main" id="{E66AD642-71FA-4543-805A-87973177B360}"/>
              </a:ext>
            </a:extLst>
          </p:cNvPr>
          <p:cNvSpPr/>
          <p:nvPr/>
        </p:nvSpPr>
        <p:spPr>
          <a:xfrm>
            <a:off x="-66955" y="-161925"/>
            <a:ext cx="20238010" cy="13182600"/>
          </a:xfrm>
          <a:custGeom>
            <a:avLst/>
            <a:gdLst/>
            <a:ahLst/>
            <a:cxnLst/>
            <a:rect l="l" t="t" r="r" b="b"/>
            <a:pathLst>
              <a:path w="20104735" h="11544935">
                <a:moveTo>
                  <a:pt x="20104131" y="11544818"/>
                </a:moveTo>
                <a:lnTo>
                  <a:pt x="0" y="11544818"/>
                </a:lnTo>
                <a:lnTo>
                  <a:pt x="0" y="0"/>
                </a:lnTo>
                <a:lnTo>
                  <a:pt x="20104131" y="0"/>
                </a:lnTo>
                <a:lnTo>
                  <a:pt x="20104131" y="11544818"/>
                </a:lnTo>
                <a:close/>
              </a:path>
            </a:pathLst>
          </a:custGeom>
          <a:solidFill>
            <a:srgbClr val="0D0D0D">
              <a:alpha val="2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1DA67B44-FB67-374E-BE5B-C7CE7C46A732}"/>
              </a:ext>
            </a:extLst>
          </p:cNvPr>
          <p:cNvSpPr/>
          <p:nvPr/>
        </p:nvSpPr>
        <p:spPr>
          <a:xfrm>
            <a:off x="6324928" y="4374006"/>
            <a:ext cx="55880" cy="45085"/>
          </a:xfrm>
          <a:custGeom>
            <a:avLst/>
            <a:gdLst/>
            <a:ahLst/>
            <a:cxnLst/>
            <a:rect l="l" t="t" r="r" b="b"/>
            <a:pathLst>
              <a:path w="55879" h="45085">
                <a:moveTo>
                  <a:pt x="55622" y="0"/>
                </a:moveTo>
                <a:lnTo>
                  <a:pt x="0" y="0"/>
                </a:lnTo>
                <a:lnTo>
                  <a:pt x="55622" y="44781"/>
                </a:lnTo>
                <a:lnTo>
                  <a:pt x="55622" y="0"/>
                </a:lnTo>
                <a:close/>
              </a:path>
            </a:pathLst>
          </a:custGeom>
          <a:solidFill>
            <a:srgbClr val="DED0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4D2E35E7-4331-6B49-B7E6-376A53CBB6B9}"/>
              </a:ext>
            </a:extLst>
          </p:cNvPr>
          <p:cNvSpPr/>
          <p:nvPr/>
        </p:nvSpPr>
        <p:spPr>
          <a:xfrm>
            <a:off x="6324928" y="4374006"/>
            <a:ext cx="55880" cy="45085"/>
          </a:xfrm>
          <a:custGeom>
            <a:avLst/>
            <a:gdLst/>
            <a:ahLst/>
            <a:cxnLst/>
            <a:rect l="l" t="t" r="r" b="b"/>
            <a:pathLst>
              <a:path w="55879" h="45085">
                <a:moveTo>
                  <a:pt x="55622" y="0"/>
                </a:moveTo>
                <a:lnTo>
                  <a:pt x="0" y="0"/>
                </a:lnTo>
                <a:lnTo>
                  <a:pt x="55622" y="44781"/>
                </a:lnTo>
                <a:lnTo>
                  <a:pt x="55622" y="0"/>
                </a:lnTo>
              </a:path>
            </a:pathLst>
          </a:custGeom>
          <a:ln w="10170">
            <a:solidFill>
              <a:srgbClr val="A79F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9C951D00-4B21-3849-BE0F-9263DF72F08D}"/>
              </a:ext>
            </a:extLst>
          </p:cNvPr>
          <p:cNvSpPr/>
          <p:nvPr/>
        </p:nvSpPr>
        <p:spPr>
          <a:xfrm>
            <a:off x="11028781" y="4975788"/>
            <a:ext cx="52705" cy="45085"/>
          </a:xfrm>
          <a:custGeom>
            <a:avLst/>
            <a:gdLst/>
            <a:ahLst/>
            <a:cxnLst/>
            <a:rect l="l" t="t" r="r" b="b"/>
            <a:pathLst>
              <a:path w="52704" h="45085">
                <a:moveTo>
                  <a:pt x="0" y="0"/>
                </a:moveTo>
                <a:lnTo>
                  <a:pt x="0" y="27989"/>
                </a:lnTo>
                <a:lnTo>
                  <a:pt x="52531" y="44781"/>
                </a:lnTo>
                <a:lnTo>
                  <a:pt x="33990" y="11197"/>
                </a:lnTo>
                <a:lnTo>
                  <a:pt x="0" y="0"/>
                </a:lnTo>
                <a:close/>
              </a:path>
            </a:pathLst>
          </a:custGeom>
          <a:solidFill>
            <a:srgbClr val="DED0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5BFC64E1-32B8-2E4C-848A-B8FE831E93DE}"/>
              </a:ext>
            </a:extLst>
          </p:cNvPr>
          <p:cNvSpPr/>
          <p:nvPr/>
        </p:nvSpPr>
        <p:spPr>
          <a:xfrm>
            <a:off x="11028781" y="4975788"/>
            <a:ext cx="52705" cy="45085"/>
          </a:xfrm>
          <a:custGeom>
            <a:avLst/>
            <a:gdLst/>
            <a:ahLst/>
            <a:cxnLst/>
            <a:rect l="l" t="t" r="r" b="b"/>
            <a:pathLst>
              <a:path w="52704" h="45085">
                <a:moveTo>
                  <a:pt x="0" y="0"/>
                </a:moveTo>
                <a:lnTo>
                  <a:pt x="33990" y="11197"/>
                </a:lnTo>
                <a:lnTo>
                  <a:pt x="52531" y="44781"/>
                </a:lnTo>
                <a:lnTo>
                  <a:pt x="0" y="27989"/>
                </a:lnTo>
                <a:lnTo>
                  <a:pt x="0" y="0"/>
                </a:lnTo>
              </a:path>
            </a:pathLst>
          </a:custGeom>
          <a:ln w="10170">
            <a:solidFill>
              <a:srgbClr val="A79F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DFF8381F-8C23-BD43-9A40-92C189F76F3B}"/>
              </a:ext>
            </a:extLst>
          </p:cNvPr>
          <p:cNvSpPr txBox="1"/>
          <p:nvPr/>
        </p:nvSpPr>
        <p:spPr>
          <a:xfrm>
            <a:off x="10818913" y="1608111"/>
            <a:ext cx="1459531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1,050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sz="1500" b="0" i="0" u="none" strike="noStrike" kern="1200" cap="none" spc="-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PB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884</a:t>
            </a:r>
            <a:r>
              <a:rPr kumimoji="0" sz="15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s-ES" sz="15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460</a:t>
            </a:r>
            <a:r>
              <a:rPr kumimoji="0" sz="15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s-ES" sz="15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OSB</a:t>
            </a: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7C78256A-0077-184E-A373-D50FDB4B5063}"/>
              </a:ext>
            </a:extLst>
          </p:cNvPr>
          <p:cNvSpPr txBox="1"/>
          <p:nvPr/>
        </p:nvSpPr>
        <p:spPr>
          <a:xfrm>
            <a:off x="469900" y="9286875"/>
            <a:ext cx="2876550" cy="1135567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73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1" i="1" u="none" strike="noStrike" kern="1200" cap="none" spc="-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Legend</a:t>
            </a:r>
            <a:endParaRPr kumimoji="0" lang="es-ES" sz="1500" b="1" i="1" u="none" strike="noStrike" kern="1200" cap="none" spc="-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730"/>
              </a:lnSpc>
              <a:spcBef>
                <a:spcPts val="1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1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MDF: Medium Density Fiberboard  PB:</a:t>
            </a:r>
            <a:r>
              <a:rPr kumimoji="0" sz="1500" b="0" i="1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1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Particle</a:t>
            </a:r>
            <a:r>
              <a:rPr kumimoji="0" lang="es-ES" sz="1500" b="0" i="1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</a:t>
            </a:r>
            <a:r>
              <a:rPr kumimoji="0" sz="1500" b="0" i="1" u="none" strike="noStrike" kern="1200" cap="none" spc="-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oard</a:t>
            </a:r>
            <a:endParaRPr kumimoji="0" sz="15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OSB: Oriented Strand</a:t>
            </a:r>
            <a:r>
              <a:rPr kumimoji="0" lang="en-US" sz="1500" b="0" i="1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500" b="0" i="1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Board</a:t>
            </a:r>
          </a:p>
          <a:p>
            <a:pPr marL="12700" marR="0" lvl="0" indent="0" algn="l" defTabSz="914400" rtl="0" eaLnBrk="1" fontAlgn="auto" latinLnBrk="0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object 66">
            <a:extLst>
              <a:ext uri="{FF2B5EF4-FFF2-40B4-BE49-F238E27FC236}">
                <a16:creationId xmlns:a16="http://schemas.microsoft.com/office/drawing/2014/main" id="{8C709801-CD21-A24E-95B2-EFB5578BB1AF}"/>
              </a:ext>
            </a:extLst>
          </p:cNvPr>
          <p:cNvSpPr/>
          <p:nvPr/>
        </p:nvSpPr>
        <p:spPr>
          <a:xfrm rot="10800000">
            <a:off x="8723850" y="3953855"/>
            <a:ext cx="723427" cy="927735"/>
          </a:xfrm>
          <a:custGeom>
            <a:avLst/>
            <a:gdLst/>
            <a:ahLst/>
            <a:cxnLst/>
            <a:rect l="l" t="t" r="r" b="b"/>
            <a:pathLst>
              <a:path w="2136775" h="927735">
                <a:moveTo>
                  <a:pt x="0" y="0"/>
                </a:moveTo>
                <a:lnTo>
                  <a:pt x="13353" y="238337"/>
                </a:lnTo>
                <a:lnTo>
                  <a:pt x="13353" y="927496"/>
                </a:lnTo>
                <a:lnTo>
                  <a:pt x="2136403" y="927496"/>
                </a:lnTo>
              </a:path>
            </a:pathLst>
          </a:custGeom>
          <a:ln w="8583">
            <a:solidFill>
              <a:srgbClr val="C7B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C7B7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>
            <a:extLst>
              <a:ext uri="{FF2B5EF4-FFF2-40B4-BE49-F238E27FC236}">
                <a16:creationId xmlns:a16="http://schemas.microsoft.com/office/drawing/2014/main" id="{96A41CFF-E695-AD4E-A78D-F68CC217D16F}"/>
              </a:ext>
            </a:extLst>
          </p:cNvPr>
          <p:cNvSpPr/>
          <p:nvPr/>
        </p:nvSpPr>
        <p:spPr>
          <a:xfrm>
            <a:off x="10387761" y="2401780"/>
            <a:ext cx="1306537" cy="1759297"/>
          </a:xfrm>
          <a:custGeom>
            <a:avLst/>
            <a:gdLst/>
            <a:ahLst/>
            <a:cxnLst/>
            <a:rect l="l" t="t" r="r" b="b"/>
            <a:pathLst>
              <a:path w="3516630" h="1867535">
                <a:moveTo>
                  <a:pt x="0" y="1867035"/>
                </a:moveTo>
                <a:lnTo>
                  <a:pt x="1757996" y="1867035"/>
                </a:lnTo>
                <a:lnTo>
                  <a:pt x="1757996" y="0"/>
                </a:lnTo>
                <a:lnTo>
                  <a:pt x="3516003" y="0"/>
                </a:lnTo>
              </a:path>
            </a:pathLst>
          </a:custGeom>
          <a:ln w="10170">
            <a:solidFill>
              <a:srgbClr val="C7B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>
            <a:extLst>
              <a:ext uri="{FF2B5EF4-FFF2-40B4-BE49-F238E27FC236}">
                <a16:creationId xmlns:a16="http://schemas.microsoft.com/office/drawing/2014/main" id="{784D3179-51A6-1F49-B17B-763971205074}"/>
              </a:ext>
            </a:extLst>
          </p:cNvPr>
          <p:cNvSpPr/>
          <p:nvPr/>
        </p:nvSpPr>
        <p:spPr>
          <a:xfrm rot="1740000">
            <a:off x="10211515" y="3889530"/>
            <a:ext cx="720000" cy="720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>
            <a:extLst>
              <a:ext uri="{FF2B5EF4-FFF2-40B4-BE49-F238E27FC236}">
                <a16:creationId xmlns:a16="http://schemas.microsoft.com/office/drawing/2014/main" id="{987CBD64-1235-A742-9CC7-B7E48B4E6F2C}"/>
              </a:ext>
            </a:extLst>
          </p:cNvPr>
          <p:cNvSpPr/>
          <p:nvPr/>
        </p:nvSpPr>
        <p:spPr>
          <a:xfrm rot="1740000">
            <a:off x="9051396" y="4599449"/>
            <a:ext cx="720000" cy="720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>
            <a:extLst>
              <a:ext uri="{FF2B5EF4-FFF2-40B4-BE49-F238E27FC236}">
                <a16:creationId xmlns:a16="http://schemas.microsoft.com/office/drawing/2014/main" id="{029220D6-BEFE-F447-A56C-1EFD7A0E4E49}"/>
              </a:ext>
            </a:extLst>
          </p:cNvPr>
          <p:cNvSpPr/>
          <p:nvPr/>
        </p:nvSpPr>
        <p:spPr>
          <a:xfrm rot="10800000">
            <a:off x="8955083" y="3126240"/>
            <a:ext cx="800595" cy="1769880"/>
          </a:xfrm>
          <a:custGeom>
            <a:avLst/>
            <a:gdLst/>
            <a:ahLst/>
            <a:cxnLst/>
            <a:rect l="l" t="t" r="r" b="b"/>
            <a:pathLst>
              <a:path w="254000" h="2265045">
                <a:moveTo>
                  <a:pt x="0" y="0"/>
                </a:moveTo>
                <a:lnTo>
                  <a:pt x="0" y="2241099"/>
                </a:lnTo>
                <a:lnTo>
                  <a:pt x="253583" y="2241099"/>
                </a:lnTo>
                <a:lnTo>
                  <a:pt x="253583" y="2265000"/>
                </a:lnTo>
              </a:path>
            </a:pathLst>
          </a:custGeom>
          <a:ln w="10170">
            <a:solidFill>
              <a:srgbClr val="C7B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>
            <a:extLst>
              <a:ext uri="{FF2B5EF4-FFF2-40B4-BE49-F238E27FC236}">
                <a16:creationId xmlns:a16="http://schemas.microsoft.com/office/drawing/2014/main" id="{680EF8D3-D582-4D48-88C6-7E6863BC7923}"/>
              </a:ext>
            </a:extLst>
          </p:cNvPr>
          <p:cNvSpPr/>
          <p:nvPr/>
        </p:nvSpPr>
        <p:spPr>
          <a:xfrm rot="1740000">
            <a:off x="9492573" y="4481930"/>
            <a:ext cx="720000" cy="720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>
            <a:extLst>
              <a:ext uri="{FF2B5EF4-FFF2-40B4-BE49-F238E27FC236}">
                <a16:creationId xmlns:a16="http://schemas.microsoft.com/office/drawing/2014/main" id="{164BE023-EE97-8543-AA33-15328C532AAF}"/>
              </a:ext>
            </a:extLst>
          </p:cNvPr>
          <p:cNvSpPr txBox="1"/>
          <p:nvPr/>
        </p:nvSpPr>
        <p:spPr>
          <a:xfrm>
            <a:off x="469900" y="10358081"/>
            <a:ext cx="7228545" cy="6886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es-CL"/>
            </a:defPPr>
            <a:lvl1pPr marL="12700">
              <a:lnSpc>
                <a:spcPct val="100000"/>
              </a:lnSpc>
              <a:spcBef>
                <a:spcPts val="130"/>
              </a:spcBef>
              <a:defRPr sz="1400" i="1" spc="15">
                <a:solidFill>
                  <a:srgbClr val="686359"/>
                </a:solidFill>
                <a:cs typeface="AauxProOT-MediumItalicOSF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A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s</a:t>
            </a:r>
            <a:r>
              <a:rPr kumimoji="0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of 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December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2021</a:t>
            </a:r>
            <a:endParaRPr kumimoji="0" lang="en-US" sz="1400" b="0" i="1" u="none" strike="noStrike" kern="1200" cap="none" spc="1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*Arauco owns 50% of Sonae Arauco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**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One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PB 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mill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in South 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Africa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is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currently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shut</a:t>
            </a:r>
            <a:r>
              <a:rPr kumimoji="0" lang="es-E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es-ES" sz="1400" b="0" i="1" u="none" strike="noStrike" kern="1200" cap="none" spc="1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down</a:t>
            </a:r>
            <a:endParaRPr kumimoji="0" sz="1400" b="0" i="1" u="none" strike="noStrike" kern="1200" cap="none" spc="1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cxnSp>
        <p:nvCxnSpPr>
          <p:cNvPr id="97" name="Conector recto 96">
            <a:extLst>
              <a:ext uri="{FF2B5EF4-FFF2-40B4-BE49-F238E27FC236}">
                <a16:creationId xmlns:a16="http://schemas.microsoft.com/office/drawing/2014/main" id="{848D7C6B-03F1-654F-8FC6-3E4B934D2FCA}"/>
              </a:ext>
            </a:extLst>
          </p:cNvPr>
          <p:cNvCxnSpPr>
            <a:cxnSpLocks/>
          </p:cNvCxnSpPr>
          <p:nvPr/>
        </p:nvCxnSpPr>
        <p:spPr>
          <a:xfrm flipH="1">
            <a:off x="3852805" y="8623368"/>
            <a:ext cx="2491262" cy="0"/>
          </a:xfrm>
          <a:prstGeom prst="line">
            <a:avLst/>
          </a:prstGeom>
          <a:ln>
            <a:solidFill>
              <a:srgbClr val="C7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bject 91">
            <a:extLst>
              <a:ext uri="{FF2B5EF4-FFF2-40B4-BE49-F238E27FC236}">
                <a16:creationId xmlns:a16="http://schemas.microsoft.com/office/drawing/2014/main" id="{48A5E795-1919-E344-BAEA-CE082AD759B4}"/>
              </a:ext>
            </a:extLst>
          </p:cNvPr>
          <p:cNvSpPr/>
          <p:nvPr/>
        </p:nvSpPr>
        <p:spPr>
          <a:xfrm rot="1740000">
            <a:off x="5878842" y="8352315"/>
            <a:ext cx="566247" cy="566237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864742E5-CBF8-6047-B3E7-16F8877BB4DA}"/>
              </a:ext>
            </a:extLst>
          </p:cNvPr>
          <p:cNvCxnSpPr>
            <a:cxnSpLocks/>
          </p:cNvCxnSpPr>
          <p:nvPr/>
        </p:nvCxnSpPr>
        <p:spPr>
          <a:xfrm flipH="1">
            <a:off x="1842352" y="5095875"/>
            <a:ext cx="2342298" cy="0"/>
          </a:xfrm>
          <a:prstGeom prst="line">
            <a:avLst/>
          </a:prstGeom>
          <a:ln>
            <a:solidFill>
              <a:srgbClr val="C7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bject 77">
            <a:extLst>
              <a:ext uri="{FF2B5EF4-FFF2-40B4-BE49-F238E27FC236}">
                <a16:creationId xmlns:a16="http://schemas.microsoft.com/office/drawing/2014/main" id="{C3F054D3-1CF0-E14C-BCF5-02B813E2FA26}"/>
              </a:ext>
            </a:extLst>
          </p:cNvPr>
          <p:cNvSpPr/>
          <p:nvPr/>
        </p:nvSpPr>
        <p:spPr>
          <a:xfrm rot="1740000">
            <a:off x="3826211" y="4737426"/>
            <a:ext cx="871829" cy="66495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A2D3D592-AE4C-FB48-B4BA-A224CC9FA2A5}"/>
              </a:ext>
            </a:extLst>
          </p:cNvPr>
          <p:cNvCxnSpPr>
            <a:cxnSpLocks/>
          </p:cNvCxnSpPr>
          <p:nvPr/>
        </p:nvCxnSpPr>
        <p:spPr>
          <a:xfrm flipV="1">
            <a:off x="4289283" y="1205269"/>
            <a:ext cx="0" cy="2519006"/>
          </a:xfrm>
          <a:prstGeom prst="line">
            <a:avLst/>
          </a:prstGeom>
          <a:ln>
            <a:solidFill>
              <a:srgbClr val="C7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A088BFF6-54FE-D64E-AE08-878B0C220A17}"/>
              </a:ext>
            </a:extLst>
          </p:cNvPr>
          <p:cNvCxnSpPr>
            <a:cxnSpLocks/>
          </p:cNvCxnSpPr>
          <p:nvPr/>
        </p:nvCxnSpPr>
        <p:spPr>
          <a:xfrm flipH="1">
            <a:off x="4718050" y="6086475"/>
            <a:ext cx="2594846" cy="0"/>
          </a:xfrm>
          <a:prstGeom prst="line">
            <a:avLst/>
          </a:prstGeom>
          <a:ln>
            <a:solidFill>
              <a:srgbClr val="C7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752C6F0B-1236-1944-89A3-7D3DAF3E7D10}"/>
              </a:ext>
            </a:extLst>
          </p:cNvPr>
          <p:cNvCxnSpPr>
            <a:cxnSpLocks/>
          </p:cNvCxnSpPr>
          <p:nvPr/>
        </p:nvCxnSpPr>
        <p:spPr>
          <a:xfrm flipV="1">
            <a:off x="7160772" y="8808199"/>
            <a:ext cx="0" cy="1297581"/>
          </a:xfrm>
          <a:prstGeom prst="line">
            <a:avLst/>
          </a:prstGeom>
          <a:ln>
            <a:solidFill>
              <a:srgbClr val="C7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bject 93">
            <a:extLst>
              <a:ext uri="{FF2B5EF4-FFF2-40B4-BE49-F238E27FC236}">
                <a16:creationId xmlns:a16="http://schemas.microsoft.com/office/drawing/2014/main" id="{A38CAEA8-2E27-5947-B80E-BDB99C57D9A0}"/>
              </a:ext>
            </a:extLst>
          </p:cNvPr>
          <p:cNvSpPr/>
          <p:nvPr/>
        </p:nvSpPr>
        <p:spPr>
          <a:xfrm rot="1740000">
            <a:off x="6877653" y="8583818"/>
            <a:ext cx="566237" cy="566227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6" name="Conector recto 105">
            <a:extLst>
              <a:ext uri="{FF2B5EF4-FFF2-40B4-BE49-F238E27FC236}">
                <a16:creationId xmlns:a16="http://schemas.microsoft.com/office/drawing/2014/main" id="{B94F1A88-6DCC-284E-8E80-E53D2165CAD5}"/>
              </a:ext>
            </a:extLst>
          </p:cNvPr>
          <p:cNvCxnSpPr>
            <a:cxnSpLocks/>
          </p:cNvCxnSpPr>
          <p:nvPr/>
        </p:nvCxnSpPr>
        <p:spPr>
          <a:xfrm flipH="1">
            <a:off x="7466822" y="7709008"/>
            <a:ext cx="2324443" cy="0"/>
          </a:xfrm>
          <a:prstGeom prst="line">
            <a:avLst/>
          </a:prstGeom>
          <a:ln>
            <a:solidFill>
              <a:srgbClr val="C7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bject 92">
            <a:extLst>
              <a:ext uri="{FF2B5EF4-FFF2-40B4-BE49-F238E27FC236}">
                <a16:creationId xmlns:a16="http://schemas.microsoft.com/office/drawing/2014/main" id="{56BCD665-9E3E-6E40-8525-F0106F45FB15}"/>
              </a:ext>
            </a:extLst>
          </p:cNvPr>
          <p:cNvSpPr/>
          <p:nvPr/>
        </p:nvSpPr>
        <p:spPr>
          <a:xfrm rot="2340000">
            <a:off x="7271524" y="7407346"/>
            <a:ext cx="566247" cy="566227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>
            <a:extLst>
              <a:ext uri="{FF2B5EF4-FFF2-40B4-BE49-F238E27FC236}">
                <a16:creationId xmlns:a16="http://schemas.microsoft.com/office/drawing/2014/main" id="{46F7CBEB-51B8-634E-8318-02ED88C9BD47}"/>
              </a:ext>
            </a:extLst>
          </p:cNvPr>
          <p:cNvSpPr/>
          <p:nvPr/>
        </p:nvSpPr>
        <p:spPr>
          <a:xfrm rot="1740000">
            <a:off x="3836336" y="3514088"/>
            <a:ext cx="875402" cy="660223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>
            <a:extLst>
              <a:ext uri="{FF2B5EF4-FFF2-40B4-BE49-F238E27FC236}">
                <a16:creationId xmlns:a16="http://schemas.microsoft.com/office/drawing/2014/main" id="{6176E7C8-3EAB-054D-9ACF-EC63B5903D09}"/>
              </a:ext>
            </a:extLst>
          </p:cNvPr>
          <p:cNvSpPr/>
          <p:nvPr/>
        </p:nvSpPr>
        <p:spPr>
          <a:xfrm rot="1740000">
            <a:off x="4160606" y="5772504"/>
            <a:ext cx="779973" cy="731225"/>
          </a:xfrm>
          <a:custGeom>
            <a:avLst/>
            <a:gdLst>
              <a:gd name="connsiteX0" fmla="*/ 0 w 779973"/>
              <a:gd name="connsiteY0" fmla="*/ 0 h 731225"/>
              <a:gd name="connsiteX1" fmla="*/ 779973 w 779973"/>
              <a:gd name="connsiteY1" fmla="*/ 0 h 731225"/>
              <a:gd name="connsiteX2" fmla="*/ 779973 w 779973"/>
              <a:gd name="connsiteY2" fmla="*/ 731225 h 731225"/>
              <a:gd name="connsiteX3" fmla="*/ 0 w 779973"/>
              <a:gd name="connsiteY3" fmla="*/ 731225 h 731225"/>
              <a:gd name="connsiteX4" fmla="*/ 0 w 779973"/>
              <a:gd name="connsiteY4" fmla="*/ 0 h 731225"/>
              <a:gd name="connsiteX0" fmla="*/ 143010 w 779973"/>
              <a:gd name="connsiteY0" fmla="*/ 56337 h 731225"/>
              <a:gd name="connsiteX1" fmla="*/ 779973 w 779973"/>
              <a:gd name="connsiteY1" fmla="*/ 0 h 731225"/>
              <a:gd name="connsiteX2" fmla="*/ 779973 w 779973"/>
              <a:gd name="connsiteY2" fmla="*/ 731225 h 731225"/>
              <a:gd name="connsiteX3" fmla="*/ 0 w 779973"/>
              <a:gd name="connsiteY3" fmla="*/ 731225 h 731225"/>
              <a:gd name="connsiteX4" fmla="*/ 143010 w 779973"/>
              <a:gd name="connsiteY4" fmla="*/ 56337 h 731225"/>
              <a:gd name="connsiteX0" fmla="*/ 351025 w 779973"/>
              <a:gd name="connsiteY0" fmla="*/ 195013 h 731225"/>
              <a:gd name="connsiteX1" fmla="*/ 779973 w 779973"/>
              <a:gd name="connsiteY1" fmla="*/ 0 h 731225"/>
              <a:gd name="connsiteX2" fmla="*/ 779973 w 779973"/>
              <a:gd name="connsiteY2" fmla="*/ 731225 h 731225"/>
              <a:gd name="connsiteX3" fmla="*/ 0 w 779973"/>
              <a:gd name="connsiteY3" fmla="*/ 731225 h 731225"/>
              <a:gd name="connsiteX4" fmla="*/ 351025 w 779973"/>
              <a:gd name="connsiteY4" fmla="*/ 195013 h 731225"/>
              <a:gd name="connsiteX0" fmla="*/ 182013 w 779973"/>
              <a:gd name="connsiteY0" fmla="*/ 125674 h 731225"/>
              <a:gd name="connsiteX1" fmla="*/ 779973 w 779973"/>
              <a:gd name="connsiteY1" fmla="*/ 0 h 731225"/>
              <a:gd name="connsiteX2" fmla="*/ 779973 w 779973"/>
              <a:gd name="connsiteY2" fmla="*/ 731225 h 731225"/>
              <a:gd name="connsiteX3" fmla="*/ 0 w 779973"/>
              <a:gd name="connsiteY3" fmla="*/ 731225 h 731225"/>
              <a:gd name="connsiteX4" fmla="*/ 182013 w 779973"/>
              <a:gd name="connsiteY4" fmla="*/ 125674 h 731225"/>
              <a:gd name="connsiteX0" fmla="*/ 143010 w 779973"/>
              <a:gd name="connsiteY0" fmla="*/ 21667 h 731225"/>
              <a:gd name="connsiteX1" fmla="*/ 779973 w 779973"/>
              <a:gd name="connsiteY1" fmla="*/ 0 h 731225"/>
              <a:gd name="connsiteX2" fmla="*/ 779973 w 779973"/>
              <a:gd name="connsiteY2" fmla="*/ 731225 h 731225"/>
              <a:gd name="connsiteX3" fmla="*/ 0 w 779973"/>
              <a:gd name="connsiteY3" fmla="*/ 731225 h 731225"/>
              <a:gd name="connsiteX4" fmla="*/ 143010 w 779973"/>
              <a:gd name="connsiteY4" fmla="*/ 21667 h 731225"/>
              <a:gd name="connsiteX0" fmla="*/ 78005 w 779973"/>
              <a:gd name="connsiteY0" fmla="*/ 95339 h 731225"/>
              <a:gd name="connsiteX1" fmla="*/ 779973 w 779973"/>
              <a:gd name="connsiteY1" fmla="*/ 0 h 731225"/>
              <a:gd name="connsiteX2" fmla="*/ 779973 w 779973"/>
              <a:gd name="connsiteY2" fmla="*/ 731225 h 731225"/>
              <a:gd name="connsiteX3" fmla="*/ 0 w 779973"/>
              <a:gd name="connsiteY3" fmla="*/ 731225 h 731225"/>
              <a:gd name="connsiteX4" fmla="*/ 78005 w 779973"/>
              <a:gd name="connsiteY4" fmla="*/ 95339 h 731225"/>
              <a:gd name="connsiteX0" fmla="*/ 34668 w 779973"/>
              <a:gd name="connsiteY0" fmla="*/ 112673 h 731225"/>
              <a:gd name="connsiteX1" fmla="*/ 779973 w 779973"/>
              <a:gd name="connsiteY1" fmla="*/ 0 h 731225"/>
              <a:gd name="connsiteX2" fmla="*/ 779973 w 779973"/>
              <a:gd name="connsiteY2" fmla="*/ 731225 h 731225"/>
              <a:gd name="connsiteX3" fmla="*/ 0 w 779973"/>
              <a:gd name="connsiteY3" fmla="*/ 731225 h 731225"/>
              <a:gd name="connsiteX4" fmla="*/ 34668 w 779973"/>
              <a:gd name="connsiteY4" fmla="*/ 112673 h 731225"/>
              <a:gd name="connsiteX0" fmla="*/ 34668 w 779973"/>
              <a:gd name="connsiteY0" fmla="*/ 112673 h 731225"/>
              <a:gd name="connsiteX1" fmla="*/ 779973 w 779973"/>
              <a:gd name="connsiteY1" fmla="*/ 0 h 731225"/>
              <a:gd name="connsiteX2" fmla="*/ 723636 w 779973"/>
              <a:gd name="connsiteY2" fmla="*/ 692222 h 731225"/>
              <a:gd name="connsiteX3" fmla="*/ 0 w 779973"/>
              <a:gd name="connsiteY3" fmla="*/ 731225 h 731225"/>
              <a:gd name="connsiteX4" fmla="*/ 34668 w 779973"/>
              <a:gd name="connsiteY4" fmla="*/ 112673 h 731225"/>
              <a:gd name="connsiteX0" fmla="*/ 34668 w 779973"/>
              <a:gd name="connsiteY0" fmla="*/ 112673 h 731225"/>
              <a:gd name="connsiteX1" fmla="*/ 779973 w 779973"/>
              <a:gd name="connsiteY1" fmla="*/ 0 h 731225"/>
              <a:gd name="connsiteX2" fmla="*/ 684633 w 779973"/>
              <a:gd name="connsiteY2" fmla="*/ 674888 h 731225"/>
              <a:gd name="connsiteX3" fmla="*/ 0 w 779973"/>
              <a:gd name="connsiteY3" fmla="*/ 731225 h 731225"/>
              <a:gd name="connsiteX4" fmla="*/ 34668 w 779973"/>
              <a:gd name="connsiteY4" fmla="*/ 112673 h 731225"/>
              <a:gd name="connsiteX0" fmla="*/ 34668 w 779973"/>
              <a:gd name="connsiteY0" fmla="*/ 112673 h 731225"/>
              <a:gd name="connsiteX1" fmla="*/ 779973 w 779973"/>
              <a:gd name="connsiteY1" fmla="*/ 0 h 731225"/>
              <a:gd name="connsiteX2" fmla="*/ 699035 w 779973"/>
              <a:gd name="connsiteY2" fmla="*/ 601125 h 731225"/>
              <a:gd name="connsiteX3" fmla="*/ 684633 w 779973"/>
              <a:gd name="connsiteY3" fmla="*/ 674888 h 731225"/>
              <a:gd name="connsiteX4" fmla="*/ 0 w 779973"/>
              <a:gd name="connsiteY4" fmla="*/ 731225 h 731225"/>
              <a:gd name="connsiteX5" fmla="*/ 34668 w 779973"/>
              <a:gd name="connsiteY5" fmla="*/ 112673 h 731225"/>
              <a:gd name="connsiteX0" fmla="*/ 34668 w 779973"/>
              <a:gd name="connsiteY0" fmla="*/ 112673 h 731225"/>
              <a:gd name="connsiteX1" fmla="*/ 779973 w 779973"/>
              <a:gd name="connsiteY1" fmla="*/ 0 h 731225"/>
              <a:gd name="connsiteX2" fmla="*/ 699035 w 779973"/>
              <a:gd name="connsiteY2" fmla="*/ 601125 h 731225"/>
              <a:gd name="connsiteX3" fmla="*/ 684633 w 779973"/>
              <a:gd name="connsiteY3" fmla="*/ 674888 h 731225"/>
              <a:gd name="connsiteX4" fmla="*/ 599362 w 779973"/>
              <a:gd name="connsiteY4" fmla="*/ 644461 h 731225"/>
              <a:gd name="connsiteX5" fmla="*/ 0 w 779973"/>
              <a:gd name="connsiteY5" fmla="*/ 731225 h 731225"/>
              <a:gd name="connsiteX6" fmla="*/ 34668 w 779973"/>
              <a:gd name="connsiteY6" fmla="*/ 112673 h 731225"/>
              <a:gd name="connsiteX0" fmla="*/ 34668 w 779973"/>
              <a:gd name="connsiteY0" fmla="*/ 112673 h 731225"/>
              <a:gd name="connsiteX1" fmla="*/ 779973 w 779973"/>
              <a:gd name="connsiteY1" fmla="*/ 0 h 731225"/>
              <a:gd name="connsiteX2" fmla="*/ 699035 w 779973"/>
              <a:gd name="connsiteY2" fmla="*/ 601125 h 731225"/>
              <a:gd name="connsiteX3" fmla="*/ 684633 w 779973"/>
              <a:gd name="connsiteY3" fmla="*/ 674888 h 731225"/>
              <a:gd name="connsiteX4" fmla="*/ 599362 w 779973"/>
              <a:gd name="connsiteY4" fmla="*/ 644461 h 731225"/>
              <a:gd name="connsiteX5" fmla="*/ 0 w 779973"/>
              <a:gd name="connsiteY5" fmla="*/ 731225 h 731225"/>
              <a:gd name="connsiteX6" fmla="*/ 34668 w 779973"/>
              <a:gd name="connsiteY6" fmla="*/ 112673 h 731225"/>
              <a:gd name="connsiteX0" fmla="*/ 34668 w 779973"/>
              <a:gd name="connsiteY0" fmla="*/ 112673 h 731225"/>
              <a:gd name="connsiteX1" fmla="*/ 391346 w 779973"/>
              <a:gd name="connsiteY1" fmla="*/ 42084 h 731225"/>
              <a:gd name="connsiteX2" fmla="*/ 779973 w 779973"/>
              <a:gd name="connsiteY2" fmla="*/ 0 h 731225"/>
              <a:gd name="connsiteX3" fmla="*/ 699035 w 779973"/>
              <a:gd name="connsiteY3" fmla="*/ 601125 h 731225"/>
              <a:gd name="connsiteX4" fmla="*/ 684633 w 779973"/>
              <a:gd name="connsiteY4" fmla="*/ 674888 h 731225"/>
              <a:gd name="connsiteX5" fmla="*/ 599362 w 779973"/>
              <a:gd name="connsiteY5" fmla="*/ 644461 h 731225"/>
              <a:gd name="connsiteX6" fmla="*/ 0 w 779973"/>
              <a:gd name="connsiteY6" fmla="*/ 731225 h 731225"/>
              <a:gd name="connsiteX7" fmla="*/ 34668 w 779973"/>
              <a:gd name="connsiteY7" fmla="*/ 112673 h 731225"/>
              <a:gd name="connsiteX0" fmla="*/ 34668 w 779973"/>
              <a:gd name="connsiteY0" fmla="*/ 112673 h 731225"/>
              <a:gd name="connsiteX1" fmla="*/ 391346 w 779973"/>
              <a:gd name="connsiteY1" fmla="*/ 42084 h 731225"/>
              <a:gd name="connsiteX2" fmla="*/ 779973 w 779973"/>
              <a:gd name="connsiteY2" fmla="*/ 0 h 731225"/>
              <a:gd name="connsiteX3" fmla="*/ 699035 w 779973"/>
              <a:gd name="connsiteY3" fmla="*/ 601125 h 731225"/>
              <a:gd name="connsiteX4" fmla="*/ 684633 w 779973"/>
              <a:gd name="connsiteY4" fmla="*/ 674888 h 731225"/>
              <a:gd name="connsiteX5" fmla="*/ 599362 w 779973"/>
              <a:gd name="connsiteY5" fmla="*/ 644461 h 731225"/>
              <a:gd name="connsiteX6" fmla="*/ 0 w 779973"/>
              <a:gd name="connsiteY6" fmla="*/ 731225 h 731225"/>
              <a:gd name="connsiteX7" fmla="*/ 34668 w 779973"/>
              <a:gd name="connsiteY7" fmla="*/ 112673 h 731225"/>
              <a:gd name="connsiteX0" fmla="*/ 34668 w 779973"/>
              <a:gd name="connsiteY0" fmla="*/ 112673 h 731225"/>
              <a:gd name="connsiteX1" fmla="*/ 391346 w 779973"/>
              <a:gd name="connsiteY1" fmla="*/ 42084 h 731225"/>
              <a:gd name="connsiteX2" fmla="*/ 779973 w 779973"/>
              <a:gd name="connsiteY2" fmla="*/ 0 h 731225"/>
              <a:gd name="connsiteX3" fmla="*/ 699035 w 779973"/>
              <a:gd name="connsiteY3" fmla="*/ 601125 h 731225"/>
              <a:gd name="connsiteX4" fmla="*/ 684633 w 779973"/>
              <a:gd name="connsiteY4" fmla="*/ 674888 h 731225"/>
              <a:gd name="connsiteX5" fmla="*/ 599362 w 779973"/>
              <a:gd name="connsiteY5" fmla="*/ 644461 h 731225"/>
              <a:gd name="connsiteX6" fmla="*/ 0 w 779973"/>
              <a:gd name="connsiteY6" fmla="*/ 731225 h 731225"/>
              <a:gd name="connsiteX7" fmla="*/ 34668 w 779973"/>
              <a:gd name="connsiteY7" fmla="*/ 112673 h 731225"/>
              <a:gd name="connsiteX0" fmla="*/ 34668 w 779973"/>
              <a:gd name="connsiteY0" fmla="*/ 112673 h 731225"/>
              <a:gd name="connsiteX1" fmla="*/ 200666 w 779973"/>
              <a:gd name="connsiteY1" fmla="*/ 111422 h 731225"/>
              <a:gd name="connsiteX2" fmla="*/ 391346 w 779973"/>
              <a:gd name="connsiteY2" fmla="*/ 42084 h 731225"/>
              <a:gd name="connsiteX3" fmla="*/ 779973 w 779973"/>
              <a:gd name="connsiteY3" fmla="*/ 0 h 731225"/>
              <a:gd name="connsiteX4" fmla="*/ 699035 w 779973"/>
              <a:gd name="connsiteY4" fmla="*/ 601125 h 731225"/>
              <a:gd name="connsiteX5" fmla="*/ 684633 w 779973"/>
              <a:gd name="connsiteY5" fmla="*/ 674888 h 731225"/>
              <a:gd name="connsiteX6" fmla="*/ 599362 w 779973"/>
              <a:gd name="connsiteY6" fmla="*/ 644461 h 731225"/>
              <a:gd name="connsiteX7" fmla="*/ 0 w 779973"/>
              <a:gd name="connsiteY7" fmla="*/ 731225 h 731225"/>
              <a:gd name="connsiteX8" fmla="*/ 34668 w 779973"/>
              <a:gd name="connsiteY8" fmla="*/ 112673 h 73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973" h="731225">
                <a:moveTo>
                  <a:pt x="34668" y="112673"/>
                </a:moveTo>
                <a:cubicBezTo>
                  <a:pt x="68112" y="5039"/>
                  <a:pt x="141220" y="123187"/>
                  <a:pt x="200666" y="111422"/>
                </a:cubicBezTo>
                <a:cubicBezTo>
                  <a:pt x="260112" y="99657"/>
                  <a:pt x="294795" y="56321"/>
                  <a:pt x="391346" y="42084"/>
                </a:cubicBezTo>
                <a:cubicBezTo>
                  <a:pt x="577226" y="84394"/>
                  <a:pt x="650431" y="14028"/>
                  <a:pt x="779973" y="0"/>
                </a:cubicBezTo>
                <a:cubicBezTo>
                  <a:pt x="748660" y="203264"/>
                  <a:pt x="730348" y="397861"/>
                  <a:pt x="699035" y="601125"/>
                </a:cubicBezTo>
                <a:lnTo>
                  <a:pt x="684633" y="674888"/>
                </a:lnTo>
                <a:cubicBezTo>
                  <a:pt x="656209" y="674858"/>
                  <a:pt x="627786" y="644491"/>
                  <a:pt x="599362" y="644461"/>
                </a:cubicBezTo>
                <a:cubicBezTo>
                  <a:pt x="408243" y="699384"/>
                  <a:pt x="199787" y="702304"/>
                  <a:pt x="0" y="731225"/>
                </a:cubicBezTo>
                <a:lnTo>
                  <a:pt x="34668" y="112673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2631921D-3F6C-7343-B3A3-CEEC75D71AAE}"/>
              </a:ext>
            </a:extLst>
          </p:cNvPr>
          <p:cNvCxnSpPr>
            <a:cxnSpLocks/>
          </p:cNvCxnSpPr>
          <p:nvPr/>
        </p:nvCxnSpPr>
        <p:spPr>
          <a:xfrm flipH="1">
            <a:off x="11684879" y="8173998"/>
            <a:ext cx="1936468" cy="0"/>
          </a:xfrm>
          <a:prstGeom prst="line">
            <a:avLst/>
          </a:prstGeom>
          <a:ln>
            <a:solidFill>
              <a:srgbClr val="C7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bject 79">
            <a:extLst>
              <a:ext uri="{FF2B5EF4-FFF2-40B4-BE49-F238E27FC236}">
                <a16:creationId xmlns:a16="http://schemas.microsoft.com/office/drawing/2014/main" id="{F86075E0-0F26-5345-AEE4-B8B98BE28B7D}"/>
              </a:ext>
            </a:extLst>
          </p:cNvPr>
          <p:cNvSpPr/>
          <p:nvPr/>
        </p:nvSpPr>
        <p:spPr>
          <a:xfrm rot="1740000">
            <a:off x="11495934" y="7878171"/>
            <a:ext cx="565200" cy="565200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206BF143-06E1-460C-BFA8-1CE83F747465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423E2C4-53A7-4F05-B91B-AC94783C82B9}"/>
              </a:ext>
            </a:extLst>
          </p:cNvPr>
          <p:cNvSpPr/>
          <p:nvPr/>
        </p:nvSpPr>
        <p:spPr>
          <a:xfrm>
            <a:off x="1222630" y="4252283"/>
            <a:ext cx="764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mills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701E1B0E-B246-4778-A7AE-9569C19F4710}"/>
              </a:ext>
            </a:extLst>
          </p:cNvPr>
          <p:cNvSpPr/>
          <p:nvPr/>
        </p:nvSpPr>
        <p:spPr>
          <a:xfrm>
            <a:off x="3194050" y="1023521"/>
            <a:ext cx="718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mills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AB3EF4F8-3231-495D-ACB8-81871CDF321A}"/>
              </a:ext>
            </a:extLst>
          </p:cNvPr>
          <p:cNvSpPr/>
          <p:nvPr/>
        </p:nvSpPr>
        <p:spPr>
          <a:xfrm>
            <a:off x="8881006" y="2375054"/>
            <a:ext cx="821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mills*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3C4E0928-B819-4E86-9384-EA53CD078341}"/>
              </a:ext>
            </a:extLst>
          </p:cNvPr>
          <p:cNvSpPr/>
          <p:nvPr/>
        </p:nvSpPr>
        <p:spPr>
          <a:xfrm>
            <a:off x="8642694" y="3217092"/>
            <a:ext cx="821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mills*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A05B2CDB-1C3C-48C6-8F0A-5DA0DEBFBE95}"/>
              </a:ext>
            </a:extLst>
          </p:cNvPr>
          <p:cNvSpPr/>
          <p:nvPr/>
        </p:nvSpPr>
        <p:spPr>
          <a:xfrm>
            <a:off x="10766737" y="1317545"/>
            <a:ext cx="8675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mills *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C6E0E4C6-0450-4755-94E8-B76B21C0D777}"/>
              </a:ext>
            </a:extLst>
          </p:cNvPr>
          <p:cNvSpPr/>
          <p:nvPr/>
        </p:nvSpPr>
        <p:spPr>
          <a:xfrm>
            <a:off x="12611781" y="7337538"/>
            <a:ext cx="821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mills*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ángulo 104">
            <a:extLst>
              <a:ext uri="{FF2B5EF4-FFF2-40B4-BE49-F238E27FC236}">
                <a16:creationId xmlns:a16="http://schemas.microsoft.com/office/drawing/2014/main" id="{714AD1A0-F444-4FEF-BEF5-A40523457F3D}"/>
              </a:ext>
            </a:extLst>
          </p:cNvPr>
          <p:cNvSpPr/>
          <p:nvPr/>
        </p:nvSpPr>
        <p:spPr>
          <a:xfrm>
            <a:off x="6013450" y="5379476"/>
            <a:ext cx="718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mills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DA03A0FB-2558-4F3E-8E72-41F57A9DE790}"/>
              </a:ext>
            </a:extLst>
          </p:cNvPr>
          <p:cNvSpPr/>
          <p:nvPr/>
        </p:nvSpPr>
        <p:spPr>
          <a:xfrm>
            <a:off x="3801618" y="8631220"/>
            <a:ext cx="718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mills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B23ACD32-7BD9-4841-BF90-AB0B65A84908}"/>
              </a:ext>
            </a:extLst>
          </p:cNvPr>
          <p:cNvSpPr/>
          <p:nvPr/>
        </p:nvSpPr>
        <p:spPr>
          <a:xfrm>
            <a:off x="8378679" y="6923574"/>
            <a:ext cx="718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mills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F5581EDD-1009-4500-81AA-D0D13D850029}"/>
              </a:ext>
            </a:extLst>
          </p:cNvPr>
          <p:cNvSpPr/>
          <p:nvPr/>
        </p:nvSpPr>
        <p:spPr>
          <a:xfrm>
            <a:off x="7241522" y="9237936"/>
            <a:ext cx="718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mills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6">
            <a:extLst>
              <a:ext uri="{FF2B5EF4-FFF2-40B4-BE49-F238E27FC236}">
                <a16:creationId xmlns:a16="http://schemas.microsoft.com/office/drawing/2014/main" id="{504BE0D4-BE3F-4AB2-B8B3-3BC949027A91}"/>
              </a:ext>
            </a:extLst>
          </p:cNvPr>
          <p:cNvSpPr txBox="1">
            <a:spLocks/>
          </p:cNvSpPr>
          <p:nvPr/>
        </p:nvSpPr>
        <p:spPr>
          <a:xfrm>
            <a:off x="527050" y="447675"/>
            <a:ext cx="10591800" cy="13965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0" cap="none" spc="15" normalizeH="0" baseline="0" noProof="0">
                <a:ln>
                  <a:noFill/>
                </a:ln>
                <a:solidFill>
                  <a:srgbClr val="BFB8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PANELS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0" i="0" u="none" strike="noStrike" kern="0" cap="none" spc="15" normalizeH="0" baseline="0" noProof="0">
                <a:ln>
                  <a:noFill/>
                </a:ln>
                <a:solidFill>
                  <a:srgbClr val="BFB8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OUR MILLS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15" normalizeH="0" baseline="0" noProof="0">
                <a:ln>
                  <a:noFill/>
                </a:ln>
                <a:solidFill>
                  <a:srgbClr val="BFB8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 </a:t>
            </a:r>
            <a:r>
              <a:rPr kumimoji="0" lang="es-CL" sz="2400" b="0" i="0" u="none" strike="noStrike" kern="0" cap="none" spc="15" normalizeH="0" baseline="0" noProof="0" err="1">
                <a:ln>
                  <a:noFill/>
                </a:ln>
                <a:solidFill>
                  <a:srgbClr val="BFB8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thousands</a:t>
            </a:r>
            <a:endParaRPr kumimoji="0" lang="es-CL" sz="2400" b="0" i="0" u="none" strike="noStrike" kern="0" cap="none" spc="20" normalizeH="0" baseline="0" noProof="0">
              <a:ln>
                <a:noFill/>
              </a:ln>
              <a:solidFill>
                <a:srgbClr val="BFB8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37808A39-3650-2646-97DD-09F04E48A2AD}"/>
              </a:ext>
            </a:extLst>
          </p:cNvPr>
          <p:cNvSpPr txBox="1"/>
          <p:nvPr/>
        </p:nvSpPr>
        <p:spPr>
          <a:xfrm>
            <a:off x="3574363" y="8928369"/>
            <a:ext cx="1790779" cy="4603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09880" marR="0" lvl="0" indent="0" algn="l" defTabSz="914400" rtl="0" eaLnBrk="1" fontAlgn="auto" latinLnBrk="0" hangingPunct="1">
              <a:lnSpc>
                <a:spcPts val="1735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es-ES" sz="15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  <a:r>
              <a:rPr kumimoji="0" lang="es-ES" sz="1500" b="0" i="0" u="none" strike="noStrike" kern="1200" cap="none" spc="-9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sz="1500" b="0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  <a:endParaRPr kumimoji="0" lang="es-ES" sz="1500" b="0" i="0" u="none" strike="noStrike" kern="1200" cap="none" spc="-1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09880" marR="0" lvl="0" indent="0" algn="l" defTabSz="914400" rtl="0" eaLnBrk="1" fontAlgn="auto" latinLnBrk="0" hangingPunct="1">
              <a:lnSpc>
                <a:spcPts val="1735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340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sz="1500" b="0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PB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64842D14-E749-0B4F-8FE2-9B4A1D03456D}"/>
              </a:ext>
            </a:extLst>
          </p:cNvPr>
          <p:cNvSpPr txBox="1"/>
          <p:nvPr/>
        </p:nvSpPr>
        <p:spPr>
          <a:xfrm>
            <a:off x="7331665" y="9558314"/>
            <a:ext cx="16110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300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</a:t>
            </a:r>
            <a:r>
              <a:rPr kumimoji="0" lang="es-ES" sz="16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260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sz="1600" b="0" i="0" u="none" strike="noStrike" kern="1200" cap="none" spc="-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PB</a:t>
            </a: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5EAF14BA-E464-2246-BD99-589515A1C064}"/>
              </a:ext>
            </a:extLst>
          </p:cNvPr>
          <p:cNvSpPr txBox="1"/>
          <p:nvPr/>
        </p:nvSpPr>
        <p:spPr>
          <a:xfrm>
            <a:off x="8891838" y="2648291"/>
            <a:ext cx="150228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140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sz="15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430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sz="15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PB</a:t>
            </a:r>
          </a:p>
        </p:txBody>
      </p:sp>
      <p:sp>
        <p:nvSpPr>
          <p:cNvPr id="49" name="object 49">
            <a:extLst>
              <a:ext uri="{FF2B5EF4-FFF2-40B4-BE49-F238E27FC236}">
                <a16:creationId xmlns:a16="http://schemas.microsoft.com/office/drawing/2014/main" id="{765C7AE6-DBBB-3B43-84C6-D0EF7D14486B}"/>
              </a:ext>
            </a:extLst>
          </p:cNvPr>
          <p:cNvSpPr txBox="1"/>
          <p:nvPr/>
        </p:nvSpPr>
        <p:spPr>
          <a:xfrm>
            <a:off x="2508250" y="1331962"/>
            <a:ext cx="1700512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79B77FAC-DE68-E840-B798-192A61CA228E}"/>
              </a:ext>
            </a:extLst>
          </p:cNvPr>
          <p:cNvSpPr txBox="1"/>
          <p:nvPr/>
        </p:nvSpPr>
        <p:spPr>
          <a:xfrm>
            <a:off x="8714238" y="3483972"/>
            <a:ext cx="81406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360</a:t>
            </a:r>
            <a:r>
              <a:rPr kumimoji="0" sz="15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r>
              <a:rPr kumimoji="0" sz="1500" b="0" i="0" u="none" strike="noStrike" kern="1200" cap="none" spc="-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PB</a:t>
            </a:r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6504DD5D-ADD2-C341-B722-81A7C51AF570}"/>
              </a:ext>
            </a:extLst>
          </p:cNvPr>
          <p:cNvSpPr txBox="1"/>
          <p:nvPr/>
        </p:nvSpPr>
        <p:spPr>
          <a:xfrm>
            <a:off x="12405364" y="7402274"/>
            <a:ext cx="160495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C7B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-4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452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PB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**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lang="es-ES" sz="1500" spc="-8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</a:p>
        </p:txBody>
      </p:sp>
      <p:sp>
        <p:nvSpPr>
          <p:cNvPr id="69" name="object 69">
            <a:extLst>
              <a:ext uri="{FF2B5EF4-FFF2-40B4-BE49-F238E27FC236}">
                <a16:creationId xmlns:a16="http://schemas.microsoft.com/office/drawing/2014/main" id="{3567A4AF-F800-E646-8861-23E7E4CFF6EA}"/>
              </a:ext>
            </a:extLst>
          </p:cNvPr>
          <p:cNvSpPr txBox="1"/>
          <p:nvPr/>
        </p:nvSpPr>
        <p:spPr>
          <a:xfrm>
            <a:off x="8467334" y="7210608"/>
            <a:ext cx="1468011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,520</a:t>
            </a:r>
            <a:r>
              <a:rPr kumimoji="0" sz="15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s-ES" sz="15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lang="en-US" sz="15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150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PB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C7B7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object 71">
            <a:extLst>
              <a:ext uri="{FF2B5EF4-FFF2-40B4-BE49-F238E27FC236}">
                <a16:creationId xmlns:a16="http://schemas.microsoft.com/office/drawing/2014/main" id="{DB967BBC-864D-7549-93A5-5DE94481B6F5}"/>
              </a:ext>
            </a:extLst>
          </p:cNvPr>
          <p:cNvSpPr txBox="1"/>
          <p:nvPr/>
        </p:nvSpPr>
        <p:spPr>
          <a:xfrm>
            <a:off x="1241385" y="4558788"/>
            <a:ext cx="1694232" cy="49815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791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595</a:t>
            </a:r>
            <a:r>
              <a:rPr kumimoji="0" sz="1500" b="0" i="0" u="none" strike="noStrike" kern="1200" cap="none" spc="-3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791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1,630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s-ES" sz="150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PB</a:t>
            </a:r>
          </a:p>
        </p:txBody>
      </p:sp>
      <p:sp>
        <p:nvSpPr>
          <p:cNvPr id="87" name="object 87">
            <a:extLst>
              <a:ext uri="{FF2B5EF4-FFF2-40B4-BE49-F238E27FC236}">
                <a16:creationId xmlns:a16="http://schemas.microsoft.com/office/drawing/2014/main" id="{D7D7EB3F-7BB8-E147-ACFB-4F61B99A6F4D}"/>
              </a:ext>
            </a:extLst>
          </p:cNvPr>
          <p:cNvSpPr txBox="1"/>
          <p:nvPr/>
        </p:nvSpPr>
        <p:spPr>
          <a:xfrm>
            <a:off x="6104763" y="5645989"/>
            <a:ext cx="1585087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sz="1500" b="0" i="0" u="none" strike="noStrike" kern="1200" cap="none" spc="-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PB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</a:t>
            </a:r>
            <a:r>
              <a:rPr kumimoji="0" lang="es-CL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MDF</a:t>
            </a:r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583BB57E-BE68-497F-87BC-50C33264A5D9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BCCF95B1-D7E3-4027-8634-F2169E28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62" name="Imagen 61" descr="Logotipo&#10;&#10;Descripción generada automáticamente">
              <a:extLst>
                <a:ext uri="{FF2B5EF4-FFF2-40B4-BE49-F238E27FC236}">
                  <a16:creationId xmlns:a16="http://schemas.microsoft.com/office/drawing/2014/main" id="{A37A8898-1D74-4D61-B6FC-DAB52073A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49DADA2C-3246-40A8-9918-77A5F0F82CC6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7789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n 52">
            <a:extLst>
              <a:ext uri="{FF2B5EF4-FFF2-40B4-BE49-F238E27FC236}">
                <a16:creationId xmlns:a16="http://schemas.microsoft.com/office/drawing/2014/main" id="{8DD1B76B-CC1E-40A5-BCB5-ECB82A418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550" y="0"/>
            <a:ext cx="20221323" cy="12121206"/>
          </a:xfrm>
          <a:prstGeom prst="rect">
            <a:avLst/>
          </a:prstGeom>
        </p:spPr>
      </p:pic>
      <p:sp>
        <p:nvSpPr>
          <p:cNvPr id="110" name="object 3">
            <a:extLst>
              <a:ext uri="{FF2B5EF4-FFF2-40B4-BE49-F238E27FC236}">
                <a16:creationId xmlns:a16="http://schemas.microsoft.com/office/drawing/2014/main" id="{E66AD642-71FA-4543-805A-87973177B360}"/>
              </a:ext>
            </a:extLst>
          </p:cNvPr>
          <p:cNvSpPr/>
          <p:nvPr/>
        </p:nvSpPr>
        <p:spPr>
          <a:xfrm>
            <a:off x="-22392" y="-238125"/>
            <a:ext cx="20238010" cy="13182600"/>
          </a:xfrm>
          <a:custGeom>
            <a:avLst/>
            <a:gdLst/>
            <a:ahLst/>
            <a:cxnLst/>
            <a:rect l="l" t="t" r="r" b="b"/>
            <a:pathLst>
              <a:path w="20104735" h="11544935">
                <a:moveTo>
                  <a:pt x="20104131" y="11544818"/>
                </a:moveTo>
                <a:lnTo>
                  <a:pt x="0" y="11544818"/>
                </a:lnTo>
                <a:lnTo>
                  <a:pt x="0" y="0"/>
                </a:lnTo>
                <a:lnTo>
                  <a:pt x="20104131" y="0"/>
                </a:lnTo>
                <a:lnTo>
                  <a:pt x="20104131" y="11544818"/>
                </a:lnTo>
                <a:close/>
              </a:path>
            </a:pathLst>
          </a:custGeom>
          <a:solidFill>
            <a:srgbClr val="0D0D0D">
              <a:alpha val="2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1DA67B44-FB67-374E-BE5B-C7CE7C46A732}"/>
              </a:ext>
            </a:extLst>
          </p:cNvPr>
          <p:cNvSpPr/>
          <p:nvPr/>
        </p:nvSpPr>
        <p:spPr>
          <a:xfrm>
            <a:off x="6324928" y="4374006"/>
            <a:ext cx="55880" cy="45085"/>
          </a:xfrm>
          <a:custGeom>
            <a:avLst/>
            <a:gdLst/>
            <a:ahLst/>
            <a:cxnLst/>
            <a:rect l="l" t="t" r="r" b="b"/>
            <a:pathLst>
              <a:path w="55879" h="45085">
                <a:moveTo>
                  <a:pt x="55622" y="0"/>
                </a:moveTo>
                <a:lnTo>
                  <a:pt x="0" y="0"/>
                </a:lnTo>
                <a:lnTo>
                  <a:pt x="55622" y="44781"/>
                </a:lnTo>
                <a:lnTo>
                  <a:pt x="55622" y="0"/>
                </a:lnTo>
                <a:close/>
              </a:path>
            </a:pathLst>
          </a:custGeom>
          <a:solidFill>
            <a:srgbClr val="DED0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4D2E35E7-4331-6B49-B7E6-376A53CBB6B9}"/>
              </a:ext>
            </a:extLst>
          </p:cNvPr>
          <p:cNvSpPr/>
          <p:nvPr/>
        </p:nvSpPr>
        <p:spPr>
          <a:xfrm>
            <a:off x="6324928" y="4374006"/>
            <a:ext cx="55880" cy="45085"/>
          </a:xfrm>
          <a:custGeom>
            <a:avLst/>
            <a:gdLst/>
            <a:ahLst/>
            <a:cxnLst/>
            <a:rect l="l" t="t" r="r" b="b"/>
            <a:pathLst>
              <a:path w="55879" h="45085">
                <a:moveTo>
                  <a:pt x="55622" y="0"/>
                </a:moveTo>
                <a:lnTo>
                  <a:pt x="0" y="0"/>
                </a:lnTo>
                <a:lnTo>
                  <a:pt x="55622" y="44781"/>
                </a:lnTo>
                <a:lnTo>
                  <a:pt x="55622" y="0"/>
                </a:lnTo>
              </a:path>
            </a:pathLst>
          </a:custGeom>
          <a:ln w="10170">
            <a:solidFill>
              <a:srgbClr val="A79F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9C951D00-4B21-3849-BE0F-9263DF72F08D}"/>
              </a:ext>
            </a:extLst>
          </p:cNvPr>
          <p:cNvSpPr/>
          <p:nvPr/>
        </p:nvSpPr>
        <p:spPr>
          <a:xfrm>
            <a:off x="11028781" y="4975788"/>
            <a:ext cx="52705" cy="45085"/>
          </a:xfrm>
          <a:custGeom>
            <a:avLst/>
            <a:gdLst/>
            <a:ahLst/>
            <a:cxnLst/>
            <a:rect l="l" t="t" r="r" b="b"/>
            <a:pathLst>
              <a:path w="52704" h="45085">
                <a:moveTo>
                  <a:pt x="0" y="0"/>
                </a:moveTo>
                <a:lnTo>
                  <a:pt x="0" y="27989"/>
                </a:lnTo>
                <a:lnTo>
                  <a:pt x="52531" y="44781"/>
                </a:lnTo>
                <a:lnTo>
                  <a:pt x="33990" y="11197"/>
                </a:lnTo>
                <a:lnTo>
                  <a:pt x="0" y="0"/>
                </a:lnTo>
                <a:close/>
              </a:path>
            </a:pathLst>
          </a:custGeom>
          <a:solidFill>
            <a:srgbClr val="DED0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5BFC64E1-32B8-2E4C-848A-B8FE831E93DE}"/>
              </a:ext>
            </a:extLst>
          </p:cNvPr>
          <p:cNvSpPr/>
          <p:nvPr/>
        </p:nvSpPr>
        <p:spPr>
          <a:xfrm>
            <a:off x="11028781" y="4975788"/>
            <a:ext cx="52705" cy="45085"/>
          </a:xfrm>
          <a:custGeom>
            <a:avLst/>
            <a:gdLst/>
            <a:ahLst/>
            <a:cxnLst/>
            <a:rect l="l" t="t" r="r" b="b"/>
            <a:pathLst>
              <a:path w="52704" h="45085">
                <a:moveTo>
                  <a:pt x="0" y="0"/>
                </a:moveTo>
                <a:lnTo>
                  <a:pt x="33990" y="11197"/>
                </a:lnTo>
                <a:lnTo>
                  <a:pt x="52531" y="44781"/>
                </a:lnTo>
                <a:lnTo>
                  <a:pt x="0" y="27989"/>
                </a:lnTo>
                <a:lnTo>
                  <a:pt x="0" y="0"/>
                </a:lnTo>
              </a:path>
            </a:pathLst>
          </a:custGeom>
          <a:ln w="10170">
            <a:solidFill>
              <a:srgbClr val="A79F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>
            <a:extLst>
              <a:ext uri="{FF2B5EF4-FFF2-40B4-BE49-F238E27FC236}">
                <a16:creationId xmlns:a16="http://schemas.microsoft.com/office/drawing/2014/main" id="{7C78256A-0077-184E-A373-D50FDB4B5063}"/>
              </a:ext>
            </a:extLst>
          </p:cNvPr>
          <p:cNvSpPr txBox="1"/>
          <p:nvPr/>
        </p:nvSpPr>
        <p:spPr>
          <a:xfrm>
            <a:off x="469900" y="9286875"/>
            <a:ext cx="2876550" cy="884216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  <a:cs typeface="AauxProOT-MediumItalicOSF"/>
              </a:rPr>
              <a:t>Legend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  <a:cs typeface="AauxProOT-MediumItalicOSF"/>
              </a:rPr>
              <a:t>ST:    Sawn Timber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  <a:cs typeface="AauxProOT-MediumItalicOSF"/>
              </a:rPr>
              <a:t>Rem: Remanufactured Wood Products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OT-MediumItalicOSF"/>
              <a:ea typeface="+mn-ea"/>
              <a:cs typeface="AauxProOT-MediumItalicOSF"/>
            </a:endParaRPr>
          </a:p>
          <a:p>
            <a:pPr marL="12700" marR="0" lvl="0" indent="0" algn="l" defTabSz="914400" rtl="0" eaLnBrk="1" fontAlgn="auto" latinLnBrk="0" hangingPunct="1">
              <a:lnSpc>
                <a:spcPts val="1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3" name="object 83">
            <a:extLst>
              <a:ext uri="{FF2B5EF4-FFF2-40B4-BE49-F238E27FC236}">
                <a16:creationId xmlns:a16="http://schemas.microsoft.com/office/drawing/2014/main" id="{029220D6-BEFE-F447-A56C-1EFD7A0E4E49}"/>
              </a:ext>
            </a:extLst>
          </p:cNvPr>
          <p:cNvSpPr/>
          <p:nvPr/>
        </p:nvSpPr>
        <p:spPr>
          <a:xfrm rot="10800000">
            <a:off x="9137650" y="3048546"/>
            <a:ext cx="800595" cy="1769880"/>
          </a:xfrm>
          <a:custGeom>
            <a:avLst/>
            <a:gdLst/>
            <a:ahLst/>
            <a:cxnLst/>
            <a:rect l="l" t="t" r="r" b="b"/>
            <a:pathLst>
              <a:path w="254000" h="2265045">
                <a:moveTo>
                  <a:pt x="0" y="0"/>
                </a:moveTo>
                <a:lnTo>
                  <a:pt x="0" y="2241099"/>
                </a:lnTo>
                <a:lnTo>
                  <a:pt x="253583" y="2241099"/>
                </a:lnTo>
                <a:lnTo>
                  <a:pt x="253583" y="2265000"/>
                </a:lnTo>
              </a:path>
            </a:pathLst>
          </a:custGeom>
          <a:ln w="10170">
            <a:solidFill>
              <a:srgbClr val="C7B7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>
            <a:extLst>
              <a:ext uri="{FF2B5EF4-FFF2-40B4-BE49-F238E27FC236}">
                <a16:creationId xmlns:a16="http://schemas.microsoft.com/office/drawing/2014/main" id="{680EF8D3-D582-4D48-88C6-7E6863BC7923}"/>
              </a:ext>
            </a:extLst>
          </p:cNvPr>
          <p:cNvSpPr/>
          <p:nvPr/>
        </p:nvSpPr>
        <p:spPr>
          <a:xfrm rot="1740000">
            <a:off x="9632045" y="4300873"/>
            <a:ext cx="720000" cy="720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>
            <a:extLst>
              <a:ext uri="{FF2B5EF4-FFF2-40B4-BE49-F238E27FC236}">
                <a16:creationId xmlns:a16="http://schemas.microsoft.com/office/drawing/2014/main" id="{164BE023-EE97-8543-AA33-15328C532AAF}"/>
              </a:ext>
            </a:extLst>
          </p:cNvPr>
          <p:cNvSpPr txBox="1"/>
          <p:nvPr/>
        </p:nvSpPr>
        <p:spPr>
          <a:xfrm>
            <a:off x="450850" y="10658475"/>
            <a:ext cx="7228545" cy="46038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es-CL"/>
            </a:defPPr>
            <a:lvl1pPr marL="12700">
              <a:lnSpc>
                <a:spcPct val="100000"/>
              </a:lnSpc>
              <a:spcBef>
                <a:spcPts val="130"/>
              </a:spcBef>
              <a:defRPr sz="1400" i="1" spc="15">
                <a:solidFill>
                  <a:srgbClr val="686359"/>
                </a:solidFill>
                <a:cs typeface="AauxProOT-MediumItalicOSF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As </a:t>
            </a:r>
            <a:r>
              <a:rPr kumimoji="0" lang="en-US" sz="1400" b="0" i="1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of </a:t>
            </a:r>
            <a:r>
              <a:rPr kumimoji="0" lang="en-U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December 2021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*</a:t>
            </a:r>
            <a:r>
              <a:rPr kumimoji="0" lang="en-US" sz="1400" b="0" i="1" u="none" strike="noStrike" kern="1200" cap="none" spc="1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Arauco</a:t>
            </a:r>
            <a:r>
              <a:rPr kumimoji="0" lang="en-US" sz="1400" b="0" i="1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n-US" sz="1400" b="0" i="1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owns </a:t>
            </a:r>
            <a:r>
              <a:rPr kumimoji="0" lang="en-US" sz="1400" b="0" i="1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50% of Sonae</a:t>
            </a:r>
            <a:r>
              <a:rPr kumimoji="0" lang="en-US" sz="1400" b="0" i="1" u="none" strike="noStrike" kern="1200" cap="none" spc="-6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n-US" sz="1400" b="0" i="1" u="none" strike="noStrike" kern="1200" cap="none" spc="1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Arauco</a:t>
            </a:r>
            <a:endParaRPr kumimoji="0" lang="en-US" sz="1400" b="0" i="1" u="none" strike="noStrike" kern="1200" cap="none" spc="1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OT-MediumItalicOSF"/>
              <a:ea typeface="+mn-ea"/>
            </a:endParaRPr>
          </a:p>
        </p:txBody>
      </p:sp>
      <p:cxnSp>
        <p:nvCxnSpPr>
          <p:cNvPr id="97" name="Conector recto 96">
            <a:extLst>
              <a:ext uri="{FF2B5EF4-FFF2-40B4-BE49-F238E27FC236}">
                <a16:creationId xmlns:a16="http://schemas.microsoft.com/office/drawing/2014/main" id="{848D7C6B-03F1-654F-8FC6-3E4B934D2FCA}"/>
              </a:ext>
            </a:extLst>
          </p:cNvPr>
          <p:cNvCxnSpPr>
            <a:cxnSpLocks/>
          </p:cNvCxnSpPr>
          <p:nvPr/>
        </p:nvCxnSpPr>
        <p:spPr>
          <a:xfrm flipH="1">
            <a:off x="3852805" y="8623368"/>
            <a:ext cx="2491262" cy="0"/>
          </a:xfrm>
          <a:prstGeom prst="line">
            <a:avLst/>
          </a:prstGeom>
          <a:ln>
            <a:solidFill>
              <a:srgbClr val="C7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bject 91">
            <a:extLst>
              <a:ext uri="{FF2B5EF4-FFF2-40B4-BE49-F238E27FC236}">
                <a16:creationId xmlns:a16="http://schemas.microsoft.com/office/drawing/2014/main" id="{48A5E795-1919-E344-BAEA-CE082AD759B4}"/>
              </a:ext>
            </a:extLst>
          </p:cNvPr>
          <p:cNvSpPr/>
          <p:nvPr/>
        </p:nvSpPr>
        <p:spPr>
          <a:xfrm rot="1740000">
            <a:off x="5878842" y="8352315"/>
            <a:ext cx="566247" cy="56623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752C6F0B-1236-1944-89A3-7D3DAF3E7D10}"/>
              </a:ext>
            </a:extLst>
          </p:cNvPr>
          <p:cNvCxnSpPr>
            <a:cxnSpLocks/>
          </p:cNvCxnSpPr>
          <p:nvPr/>
        </p:nvCxnSpPr>
        <p:spPr>
          <a:xfrm flipV="1">
            <a:off x="7160772" y="8808199"/>
            <a:ext cx="0" cy="1297581"/>
          </a:xfrm>
          <a:prstGeom prst="line">
            <a:avLst/>
          </a:prstGeom>
          <a:ln>
            <a:solidFill>
              <a:srgbClr val="C7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bject 93">
            <a:extLst>
              <a:ext uri="{FF2B5EF4-FFF2-40B4-BE49-F238E27FC236}">
                <a16:creationId xmlns:a16="http://schemas.microsoft.com/office/drawing/2014/main" id="{A38CAEA8-2E27-5947-B80E-BDB99C57D9A0}"/>
              </a:ext>
            </a:extLst>
          </p:cNvPr>
          <p:cNvSpPr/>
          <p:nvPr/>
        </p:nvSpPr>
        <p:spPr>
          <a:xfrm rot="1740000">
            <a:off x="6877653" y="8583818"/>
            <a:ext cx="566237" cy="566227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isometricTopUp"/>
            <a:lightRig rig="threePt" dir="t"/>
          </a:scene3d>
          <a:sp3d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206BF143-06E1-460C-BFA8-1CE83F747465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AB3EF4F8-3231-495D-ACB8-81871CDF321A}"/>
              </a:ext>
            </a:extLst>
          </p:cNvPr>
          <p:cNvSpPr/>
          <p:nvPr/>
        </p:nvSpPr>
        <p:spPr>
          <a:xfrm>
            <a:off x="8972252" y="2471321"/>
            <a:ext cx="1064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sawmill*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DA03A0FB-2558-4F3E-8E72-41F57A9DE790}"/>
              </a:ext>
            </a:extLst>
          </p:cNvPr>
          <p:cNvSpPr/>
          <p:nvPr/>
        </p:nvSpPr>
        <p:spPr>
          <a:xfrm>
            <a:off x="3801618" y="8631220"/>
            <a:ext cx="1056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Sawmills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F5581EDD-1009-4500-81AA-D0D13D850029}"/>
              </a:ext>
            </a:extLst>
          </p:cNvPr>
          <p:cNvSpPr/>
          <p:nvPr/>
        </p:nvSpPr>
        <p:spPr>
          <a:xfrm>
            <a:off x="7241522" y="9237936"/>
            <a:ext cx="9623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sawmill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6">
            <a:extLst>
              <a:ext uri="{FF2B5EF4-FFF2-40B4-BE49-F238E27FC236}">
                <a16:creationId xmlns:a16="http://schemas.microsoft.com/office/drawing/2014/main" id="{504BE0D4-BE3F-4AB2-B8B3-3BC949027A91}"/>
              </a:ext>
            </a:extLst>
          </p:cNvPr>
          <p:cNvSpPr txBox="1">
            <a:spLocks/>
          </p:cNvSpPr>
          <p:nvPr/>
        </p:nvSpPr>
        <p:spPr>
          <a:xfrm>
            <a:off x="527050" y="447675"/>
            <a:ext cx="10591800" cy="13965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0" cap="none" spc="1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SOLID WOOD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0" i="0" u="none" strike="noStrike" kern="0" cap="none" spc="1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OUR MILLS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0" cap="none" spc="15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 </a:t>
            </a:r>
            <a:r>
              <a:rPr kumimoji="0" lang="es-CL" sz="2400" b="0" i="0" u="none" strike="noStrike" kern="0" cap="none" spc="15" normalizeH="0" baseline="0" noProof="0" err="1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thousands</a:t>
            </a:r>
            <a:endParaRPr kumimoji="0" lang="es-CL" sz="2400" b="0" i="0" u="none" strike="noStrike" kern="0" cap="none" spc="20" normalizeH="0" baseline="0" noProof="0">
              <a:ln>
                <a:noFill/>
              </a:ln>
              <a:solidFill>
                <a:srgbClr val="EA76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37808A39-3650-2646-97DD-09F04E48A2AD}"/>
              </a:ext>
            </a:extLst>
          </p:cNvPr>
          <p:cNvSpPr txBox="1"/>
          <p:nvPr/>
        </p:nvSpPr>
        <p:spPr>
          <a:xfrm>
            <a:off x="3574363" y="8928369"/>
            <a:ext cx="1790779" cy="9220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09880" marR="0" lvl="0" indent="0" algn="l" defTabSz="914400" rtl="0" eaLnBrk="1" fontAlgn="auto" latinLnBrk="0" hangingPunct="1">
              <a:lnSpc>
                <a:spcPts val="1735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2,646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</a:t>
            </a:r>
          </a:p>
          <a:p>
            <a:pPr marL="309880" marR="0" lvl="0" indent="0" algn="l" defTabSz="914400" rtl="0" eaLnBrk="1" fontAlgn="auto" latinLnBrk="0" hangingPunct="1">
              <a:lnSpc>
                <a:spcPts val="1735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408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Rem</a:t>
            </a:r>
          </a:p>
          <a:p>
            <a:pPr marL="309880" marR="0" lvl="0" indent="0" algn="l" defTabSz="914400" rtl="0" eaLnBrk="1" fontAlgn="auto" latinLnBrk="0" hangingPunct="1">
              <a:lnSpc>
                <a:spcPts val="1735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Plywood Mills</a:t>
            </a:r>
          </a:p>
          <a:p>
            <a:pPr marL="309880" marR="0" lvl="0" indent="0" algn="l" defTabSz="914400" rtl="0" eaLnBrk="1" fontAlgn="auto" latinLnBrk="0" hangingPunct="1">
              <a:lnSpc>
                <a:spcPts val="1735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710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ES" sz="15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500" b="0" i="0" u="none" strike="noStrike" kern="1200" cap="none" spc="-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object 47">
            <a:extLst>
              <a:ext uri="{FF2B5EF4-FFF2-40B4-BE49-F238E27FC236}">
                <a16:creationId xmlns:a16="http://schemas.microsoft.com/office/drawing/2014/main" id="{64842D14-E749-0B4F-8FE2-9B4A1D03456D}"/>
              </a:ext>
            </a:extLst>
          </p:cNvPr>
          <p:cNvSpPr txBox="1"/>
          <p:nvPr/>
        </p:nvSpPr>
        <p:spPr>
          <a:xfrm>
            <a:off x="7331665" y="9558314"/>
            <a:ext cx="16110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318</a:t>
            </a:r>
            <a:r>
              <a:rPr kumimoji="0" lang="en-US" sz="1600" b="0" i="0" u="none" strike="noStrike" kern="1200" cap="none" spc="-4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16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1600" b="0" i="0" u="none" strike="noStrike" kern="1200" cap="none" spc="-9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ST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  67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16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16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Rem</a:t>
            </a: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5EAF14BA-E464-2246-BD99-589515A1C064}"/>
              </a:ext>
            </a:extLst>
          </p:cNvPr>
          <p:cNvSpPr txBox="1"/>
          <p:nvPr/>
        </p:nvSpPr>
        <p:spPr>
          <a:xfrm>
            <a:off x="9042171" y="2733675"/>
            <a:ext cx="150228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70 </a:t>
            </a:r>
            <a:r>
              <a:rPr kumimoji="0" lang="es-CL" sz="1600" b="0" i="0" u="none" strike="noStrike" kern="1200" cap="none" spc="-10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s-CL" sz="1600" b="0" i="0" u="none" strike="noStrike" kern="1200" cap="none" spc="-1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s-C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0" normalizeH="0" baseline="31481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s-CL" sz="1600" b="0" i="0" u="none" strike="noStrike" kern="1200" cap="none" spc="-9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  </a:t>
            </a:r>
            <a:r>
              <a:rPr kumimoji="0" lang="es-C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ST</a:t>
            </a:r>
            <a:r>
              <a:rPr kumimoji="0" lang="es-CL" sz="1600" b="0" i="0" u="none" strike="noStrike" kern="1200" cap="none" spc="-9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auxPro OT"/>
              </a:rPr>
              <a:t> </a:t>
            </a:r>
            <a:endParaRPr kumimoji="0" lang="es-C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auxPro OT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05E51A6-76EC-4D2E-946A-8AAB03EB4732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FA5475B4-E82C-4253-8141-F2DD4B199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27" name="Imagen 26" descr="Logotipo&#10;&#10;Descripción generada automáticamente">
              <a:extLst>
                <a:ext uri="{FF2B5EF4-FFF2-40B4-BE49-F238E27FC236}">
                  <a16:creationId xmlns:a16="http://schemas.microsoft.com/office/drawing/2014/main" id="{D24609BA-ACE2-495F-9A25-030DB6866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D5DB1020-1100-4A20-BD68-4F47F4992CAF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264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EA221F85-6EE9-EE44-BBB5-EC77BB915365}"/>
              </a:ext>
            </a:extLst>
          </p:cNvPr>
          <p:cNvSpPr/>
          <p:nvPr/>
        </p:nvSpPr>
        <p:spPr>
          <a:xfrm>
            <a:off x="-637275" y="-40611"/>
            <a:ext cx="10536926" cy="12344400"/>
          </a:xfrm>
          <a:prstGeom prst="rect">
            <a:avLst/>
          </a:prstGeom>
          <a:solidFill>
            <a:srgbClr val="DFD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A4E67F26-89DE-B747-9E8D-F3FAED4D1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sp>
        <p:nvSpPr>
          <p:cNvPr id="23" name="object 23">
            <a:extLst>
              <a:ext uri="{FF2B5EF4-FFF2-40B4-BE49-F238E27FC236}">
                <a16:creationId xmlns:a16="http://schemas.microsoft.com/office/drawing/2014/main" id="{9A4D312D-B6A5-7D4C-B018-7BFAFA406384}"/>
              </a:ext>
            </a:extLst>
          </p:cNvPr>
          <p:cNvSpPr txBox="1"/>
          <p:nvPr/>
        </p:nvSpPr>
        <p:spPr>
          <a:xfrm>
            <a:off x="18023313" y="1282122"/>
            <a:ext cx="1102995" cy="15517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>
                <a:solidFill>
                  <a:schemeClr val="bg1"/>
                </a:solidFill>
                <a:latin typeface="AauxProOT-MediumItalicOSF"/>
                <a:cs typeface="AauxProOT-MediumItalicOSF"/>
              </a:rPr>
              <a:t>As </a:t>
            </a:r>
            <a:r>
              <a:rPr sz="900" spc="10">
                <a:solidFill>
                  <a:schemeClr val="bg1"/>
                </a:solidFill>
                <a:latin typeface="AauxProOT-MediumItalicOSF"/>
                <a:cs typeface="AauxProOT-MediumItalicOSF"/>
              </a:rPr>
              <a:t>of </a:t>
            </a:r>
            <a:r>
              <a:rPr sz="900" spc="15">
                <a:solidFill>
                  <a:schemeClr val="bg1"/>
                </a:solidFill>
                <a:latin typeface="AauxProOT-MediumItalicOSF"/>
                <a:cs typeface="AauxProOT-MediumItalicOSF"/>
              </a:rPr>
              <a:t>September</a:t>
            </a:r>
            <a:r>
              <a:rPr sz="900" spc="-65">
                <a:solidFill>
                  <a:schemeClr val="bg1"/>
                </a:solidFill>
                <a:latin typeface="AauxProOT-MediumItalicOSF"/>
                <a:cs typeface="AauxProOT-MediumItalicOSF"/>
              </a:rPr>
              <a:t> </a:t>
            </a:r>
            <a:r>
              <a:rPr sz="900" spc="15">
                <a:solidFill>
                  <a:schemeClr val="bg1"/>
                </a:solidFill>
                <a:latin typeface="AauxProOT-MediumItalicOSF"/>
                <a:cs typeface="AauxProOT-MediumItalicOSF"/>
              </a:rPr>
              <a:t>2018</a:t>
            </a:r>
            <a:endParaRPr sz="900">
              <a:solidFill>
                <a:schemeClr val="bg1"/>
              </a:solidFill>
              <a:latin typeface="AauxProOT-MediumItalicOSF"/>
              <a:cs typeface="AauxProOT-MediumItalicOSF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4E93123B-8580-CC4F-A2B3-E38C572FB061}"/>
              </a:ext>
            </a:extLst>
          </p:cNvPr>
          <p:cNvSpPr txBox="1"/>
          <p:nvPr/>
        </p:nvSpPr>
        <p:spPr>
          <a:xfrm>
            <a:off x="10164945" y="922415"/>
            <a:ext cx="3143885" cy="621324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5"/>
              </a:spcBef>
            </a:pPr>
            <a:r>
              <a:rPr lang="es-ES" sz="2550" b="1" spc="5" err="1">
                <a:solidFill>
                  <a:srgbClr val="DFD1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</a:t>
            </a:r>
            <a:endParaRPr sz="1900">
              <a:solidFill>
                <a:srgbClr val="DFD1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7EFAD8D7-EF3A-7944-823D-D96D164C8D58}"/>
              </a:ext>
            </a:extLst>
          </p:cNvPr>
          <p:cNvSpPr/>
          <p:nvPr/>
        </p:nvSpPr>
        <p:spPr>
          <a:xfrm>
            <a:off x="10187398" y="1638576"/>
            <a:ext cx="8938910" cy="256899"/>
          </a:xfrm>
          <a:custGeom>
            <a:avLst/>
            <a:gdLst/>
            <a:ahLst/>
            <a:cxnLst/>
            <a:rect l="l" t="t" r="r" b="b"/>
            <a:pathLst>
              <a:path w="8713470">
                <a:moveTo>
                  <a:pt x="0" y="0"/>
                </a:moveTo>
                <a:lnTo>
                  <a:pt x="8713011" y="0"/>
                </a:lnTo>
              </a:path>
            </a:pathLst>
          </a:custGeom>
          <a:ln w="20341">
            <a:solidFill>
              <a:srgbClr val="DFD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2F47B531-8D0A-CF43-89C9-EE1AD0A54CF4}"/>
              </a:ext>
            </a:extLst>
          </p:cNvPr>
          <p:cNvSpPr txBox="1">
            <a:spLocks/>
          </p:cNvSpPr>
          <p:nvPr/>
        </p:nvSpPr>
        <p:spPr>
          <a:xfrm>
            <a:off x="527049" y="922415"/>
            <a:ext cx="8717883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b="1" kern="0" spc="15">
                <a:solidFill>
                  <a:srgbClr val="686157"/>
                </a:solidFill>
              </a:rPr>
              <a:t>ENERGY </a:t>
            </a:r>
            <a:r>
              <a:rPr lang="es-CL" sz="3600" kern="0" spc="15">
                <a:solidFill>
                  <a:srgbClr val="686157"/>
                </a:solidFill>
              </a:rPr>
              <a:t>COMPLEMENTARY OPERATIONS</a:t>
            </a:r>
            <a:endParaRPr lang="es-CL" sz="3600" kern="0" spc="20">
              <a:solidFill>
                <a:srgbClr val="686157"/>
              </a:solidFill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28EB1F1D-DEBF-EE49-89ED-4720B524247D}"/>
              </a:ext>
            </a:extLst>
          </p:cNvPr>
          <p:cNvSpPr txBox="1"/>
          <p:nvPr/>
        </p:nvSpPr>
        <p:spPr>
          <a:xfrm>
            <a:off x="1212850" y="3929433"/>
            <a:ext cx="6796247" cy="8381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ts val="5960"/>
              </a:lnSpc>
              <a:spcBef>
                <a:spcPts val="135"/>
              </a:spcBef>
            </a:pPr>
            <a:r>
              <a:rPr lang="es-ES" sz="7200" spc="15" err="1">
                <a:solidFill>
                  <a:srgbClr val="6960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Revenues</a:t>
            </a:r>
            <a:endParaRPr sz="7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8E2A2C7-41B3-9246-A3D2-7C5B8B52579B}"/>
              </a:ext>
            </a:extLst>
          </p:cNvPr>
          <p:cNvSpPr/>
          <p:nvPr/>
        </p:nvSpPr>
        <p:spPr>
          <a:xfrm>
            <a:off x="3422455" y="5239037"/>
            <a:ext cx="472437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955" algn="r">
              <a:lnSpc>
                <a:spcPts val="4820"/>
              </a:lnSpc>
            </a:pPr>
            <a:r>
              <a:rPr lang="es-CL" sz="10000" b="1" spc="1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MUS$93</a:t>
            </a:r>
            <a:endParaRPr lang="es-CL" sz="10000" b="1">
              <a:solidFill>
                <a:srgbClr val="686157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9FA0DC2-919A-3144-A6D4-0A402181A816}"/>
              </a:ext>
            </a:extLst>
          </p:cNvPr>
          <p:cNvSpPr txBox="1"/>
          <p:nvPr/>
        </p:nvSpPr>
        <p:spPr>
          <a:xfrm>
            <a:off x="10187398" y="3011754"/>
            <a:ext cx="8343526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s-CL"/>
            </a:defPPr>
            <a:lvl1pPr marL="12700" marR="5080">
              <a:lnSpc>
                <a:spcPct val="100000"/>
              </a:lnSpc>
              <a:spcBef>
                <a:spcPts val="90"/>
              </a:spcBef>
              <a:buClr>
                <a:srgbClr val="EB7800"/>
              </a:buClr>
              <a:tabLst>
                <a:tab pos="269875" algn="l"/>
              </a:tabLst>
              <a:defRPr sz="2250" spc="-5">
                <a:solidFill>
                  <a:srgbClr val="7C7C7C"/>
                </a:solidFill>
                <a:latin typeface="AauxPro OT"/>
                <a:cs typeface="AauxPro OT"/>
              </a:defRPr>
            </a:lvl1pPr>
          </a:lstStyle>
          <a:p>
            <a:pPr algn="just"/>
            <a:r>
              <a:rPr lang="en-US"/>
              <a:t>In Chile, Argentina and Uruguay, we are self-sufficient in net electricity consumption and we sell the surplus to the local grid.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82D0F54-AFDA-1E43-8E22-3B70DA4B65B0}"/>
              </a:ext>
            </a:extLst>
          </p:cNvPr>
          <p:cNvSpPr txBox="1"/>
          <p:nvPr/>
        </p:nvSpPr>
        <p:spPr>
          <a:xfrm>
            <a:off x="10204450" y="3874224"/>
            <a:ext cx="8724526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0"/>
              </a:spcBef>
              <a:buClr>
                <a:srgbClr val="EB7800"/>
              </a:buClr>
              <a:tabLst>
                <a:tab pos="269875" algn="l"/>
              </a:tabLst>
            </a:pPr>
            <a:r>
              <a:rPr lang="en-US" sz="2250" spc="-5">
                <a:solidFill>
                  <a:srgbClr val="7C7C7C"/>
                </a:solidFill>
                <a:latin typeface="AauxPro OT"/>
                <a:cs typeface="AauxPro OT"/>
              </a:rPr>
              <a:t>5 cogeneration plants in Chile and 1 plant in Uruguay are registered under the Kyoto Protocol Clean Development Mechanism  (CDM).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44829CB-EDFC-4511-AC01-1C1C3EE4E1E2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</a:rPr>
              <a:t>19</a:t>
            </a:r>
          </a:p>
        </p:txBody>
      </p:sp>
      <p:sp>
        <p:nvSpPr>
          <p:cNvPr id="32" name="object 5">
            <a:extLst>
              <a:ext uri="{FF2B5EF4-FFF2-40B4-BE49-F238E27FC236}">
                <a16:creationId xmlns:a16="http://schemas.microsoft.com/office/drawing/2014/main" id="{94868A68-7D5D-4AD6-AA71-1C486A3A61F2}"/>
              </a:ext>
            </a:extLst>
          </p:cNvPr>
          <p:cNvSpPr txBox="1"/>
          <p:nvPr/>
        </p:nvSpPr>
        <p:spPr>
          <a:xfrm>
            <a:off x="10204450" y="2047875"/>
            <a:ext cx="8551452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s-CL"/>
            </a:defPPr>
            <a:lvl1pPr marL="12700" marR="5080">
              <a:lnSpc>
                <a:spcPct val="100000"/>
              </a:lnSpc>
              <a:spcBef>
                <a:spcPts val="90"/>
              </a:spcBef>
              <a:buClr>
                <a:srgbClr val="EB7800"/>
              </a:buClr>
              <a:tabLst>
                <a:tab pos="269875" algn="l"/>
              </a:tabLst>
              <a:defRPr sz="2250" spc="-5">
                <a:solidFill>
                  <a:srgbClr val="7C7C7C"/>
                </a:solidFill>
                <a:latin typeface="AauxPro OT"/>
                <a:cs typeface="AauxPro OT"/>
              </a:defRPr>
            </a:lvl1pPr>
          </a:lstStyle>
          <a:p>
            <a:pPr algn="just"/>
            <a:r>
              <a:rPr lang="en-US"/>
              <a:t>Arauco generates renewable energy from forestry biomass and uses it in the production processes.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5D9929F-6F08-4DFE-B954-096AB0A3C58B}"/>
              </a:ext>
            </a:extLst>
          </p:cNvPr>
          <p:cNvGrpSpPr/>
          <p:nvPr/>
        </p:nvGrpSpPr>
        <p:grpSpPr>
          <a:xfrm>
            <a:off x="10128802" y="7751249"/>
            <a:ext cx="3704805" cy="3690087"/>
            <a:chOff x="10050692" y="7601405"/>
            <a:chExt cx="4075595" cy="4168681"/>
          </a:xfrm>
        </p:grpSpPr>
        <p:sp>
          <p:nvSpPr>
            <p:cNvPr id="47" name="object 37">
              <a:extLst>
                <a:ext uri="{FF2B5EF4-FFF2-40B4-BE49-F238E27FC236}">
                  <a16:creationId xmlns:a16="http://schemas.microsoft.com/office/drawing/2014/main" id="{2103268E-8218-4191-8985-650C34C0EFC2}"/>
                </a:ext>
              </a:extLst>
            </p:cNvPr>
            <p:cNvSpPr/>
            <p:nvPr/>
          </p:nvSpPr>
          <p:spPr>
            <a:xfrm>
              <a:off x="10133167" y="7601405"/>
              <a:ext cx="1193165" cy="663575"/>
            </a:xfrm>
            <a:custGeom>
              <a:avLst/>
              <a:gdLst/>
              <a:ahLst/>
              <a:cxnLst/>
              <a:rect l="l" t="t" r="r" b="b"/>
              <a:pathLst>
                <a:path w="1193165" h="663575">
                  <a:moveTo>
                    <a:pt x="1193040" y="663478"/>
                  </a:moveTo>
                  <a:lnTo>
                    <a:pt x="815559" y="43092"/>
                  </a:lnTo>
                  <a:lnTo>
                    <a:pt x="0" y="0"/>
                  </a:lnTo>
                  <a:lnTo>
                    <a:pt x="1193040" y="663478"/>
                  </a:lnTo>
                  <a:close/>
                </a:path>
              </a:pathLst>
            </a:custGeom>
            <a:solidFill>
              <a:schemeClr val="accent5"/>
            </a:solidFill>
            <a:ln w="17961">
              <a:solidFill>
                <a:srgbClr val="B1AC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8">
              <a:extLst>
                <a:ext uri="{FF2B5EF4-FFF2-40B4-BE49-F238E27FC236}">
                  <a16:creationId xmlns:a16="http://schemas.microsoft.com/office/drawing/2014/main" id="{8D8A9178-1B98-427B-9F96-DEE4F699D6F7}"/>
                </a:ext>
              </a:extLst>
            </p:cNvPr>
            <p:cNvSpPr/>
            <p:nvPr/>
          </p:nvSpPr>
          <p:spPr>
            <a:xfrm>
              <a:off x="11326209" y="8005306"/>
              <a:ext cx="382270" cy="1170305"/>
            </a:xfrm>
            <a:custGeom>
              <a:avLst/>
              <a:gdLst/>
              <a:ahLst/>
              <a:cxnLst/>
              <a:rect l="l" t="t" r="r" b="b"/>
              <a:pathLst>
                <a:path w="382270" h="1170304">
                  <a:moveTo>
                    <a:pt x="382210" y="0"/>
                  </a:moveTo>
                  <a:lnTo>
                    <a:pt x="0" y="259573"/>
                  </a:lnTo>
                  <a:lnTo>
                    <a:pt x="382210" y="1170095"/>
                  </a:lnTo>
                  <a:lnTo>
                    <a:pt x="382210" y="0"/>
                  </a:lnTo>
                  <a:close/>
                </a:path>
              </a:pathLst>
            </a:custGeom>
            <a:solidFill>
              <a:schemeClr val="accent5"/>
            </a:solidFill>
            <a:ln w="17961">
              <a:solidFill>
                <a:srgbClr val="B1AC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9">
              <a:extLst>
                <a:ext uri="{FF2B5EF4-FFF2-40B4-BE49-F238E27FC236}">
                  <a16:creationId xmlns:a16="http://schemas.microsoft.com/office/drawing/2014/main" id="{3AA774FF-A1B7-4078-AEE7-AE55890F1B3C}"/>
                </a:ext>
              </a:extLst>
            </p:cNvPr>
            <p:cNvSpPr/>
            <p:nvPr/>
          </p:nvSpPr>
          <p:spPr>
            <a:xfrm>
              <a:off x="11708417" y="8005301"/>
              <a:ext cx="1575435" cy="2733675"/>
            </a:xfrm>
            <a:custGeom>
              <a:avLst/>
              <a:gdLst/>
              <a:ahLst/>
              <a:cxnLst/>
              <a:rect l="l" t="t" r="r" b="b"/>
              <a:pathLst>
                <a:path w="1575434" h="2733675">
                  <a:moveTo>
                    <a:pt x="1575261" y="840527"/>
                  </a:moveTo>
                  <a:lnTo>
                    <a:pt x="0" y="0"/>
                  </a:lnTo>
                  <a:lnTo>
                    <a:pt x="0" y="2733599"/>
                  </a:lnTo>
                  <a:lnTo>
                    <a:pt x="1575261" y="840527"/>
                  </a:lnTo>
                  <a:close/>
                </a:path>
              </a:pathLst>
            </a:custGeom>
            <a:solidFill>
              <a:schemeClr val="accent5"/>
            </a:solidFill>
            <a:ln w="17961">
              <a:solidFill>
                <a:srgbClr val="B1AC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0">
              <a:extLst>
                <a:ext uri="{FF2B5EF4-FFF2-40B4-BE49-F238E27FC236}">
                  <a16:creationId xmlns:a16="http://schemas.microsoft.com/office/drawing/2014/main" id="{AA54298B-9905-4C96-878D-B5E34E464B83}"/>
                </a:ext>
              </a:extLst>
            </p:cNvPr>
            <p:cNvSpPr/>
            <p:nvPr/>
          </p:nvSpPr>
          <p:spPr>
            <a:xfrm>
              <a:off x="11708417" y="10256892"/>
              <a:ext cx="415925" cy="912494"/>
            </a:xfrm>
            <a:custGeom>
              <a:avLst/>
              <a:gdLst/>
              <a:ahLst/>
              <a:cxnLst/>
              <a:rect l="l" t="t" r="r" b="b"/>
              <a:pathLst>
                <a:path w="415925" h="912495">
                  <a:moveTo>
                    <a:pt x="415387" y="912271"/>
                  </a:moveTo>
                  <a:lnTo>
                    <a:pt x="415387" y="0"/>
                  </a:lnTo>
                  <a:lnTo>
                    <a:pt x="0" y="482004"/>
                  </a:lnTo>
                  <a:lnTo>
                    <a:pt x="415387" y="912271"/>
                  </a:lnTo>
                  <a:close/>
                </a:path>
              </a:pathLst>
            </a:custGeom>
            <a:solidFill>
              <a:schemeClr val="accent5"/>
            </a:solidFill>
            <a:ln w="17961">
              <a:solidFill>
                <a:srgbClr val="B1ACA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6">
              <a:extLst>
                <a:ext uri="{FF2B5EF4-FFF2-40B4-BE49-F238E27FC236}">
                  <a16:creationId xmlns:a16="http://schemas.microsoft.com/office/drawing/2014/main" id="{EBC39061-1196-4C44-9773-E52C0BD83E62}"/>
                </a:ext>
              </a:extLst>
            </p:cNvPr>
            <p:cNvSpPr/>
            <p:nvPr/>
          </p:nvSpPr>
          <p:spPr>
            <a:xfrm>
              <a:off x="10662178" y="9021711"/>
              <a:ext cx="566227" cy="602373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5">
              <a:extLst>
                <a:ext uri="{FF2B5EF4-FFF2-40B4-BE49-F238E27FC236}">
                  <a16:creationId xmlns:a16="http://schemas.microsoft.com/office/drawing/2014/main" id="{02715EF0-8EC8-4BD2-AEC8-3E7E817F0093}"/>
                </a:ext>
              </a:extLst>
            </p:cNvPr>
            <p:cNvSpPr/>
            <p:nvPr/>
          </p:nvSpPr>
          <p:spPr>
            <a:xfrm>
              <a:off x="13027771" y="9190210"/>
              <a:ext cx="590989" cy="602362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7">
              <a:extLst>
                <a:ext uri="{FF2B5EF4-FFF2-40B4-BE49-F238E27FC236}">
                  <a16:creationId xmlns:a16="http://schemas.microsoft.com/office/drawing/2014/main" id="{8E77017B-DB9D-4837-AD5A-4FC4588B02AC}"/>
                </a:ext>
              </a:extLst>
            </p:cNvPr>
            <p:cNvSpPr/>
            <p:nvPr/>
          </p:nvSpPr>
          <p:spPr>
            <a:xfrm>
              <a:off x="12535379" y="10351820"/>
              <a:ext cx="566247" cy="602361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2">
              <a:extLst>
                <a:ext uri="{FF2B5EF4-FFF2-40B4-BE49-F238E27FC236}">
                  <a16:creationId xmlns:a16="http://schemas.microsoft.com/office/drawing/2014/main" id="{D58CD96B-4C60-4F3B-B1A5-1FDAE6901F9C}"/>
                </a:ext>
              </a:extLst>
            </p:cNvPr>
            <p:cNvSpPr txBox="1"/>
            <p:nvPr/>
          </p:nvSpPr>
          <p:spPr>
            <a:xfrm>
              <a:off x="10050692" y="9583382"/>
              <a:ext cx="1575436" cy="6751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51155">
                <a:lnSpc>
                  <a:spcPct val="100000"/>
                </a:lnSpc>
                <a:spcBef>
                  <a:spcPts val="100"/>
                </a:spcBef>
              </a:pPr>
              <a:r>
                <a:rPr lang="es-ES" sz="2000">
                  <a:solidFill>
                    <a:schemeClr val="accent3"/>
                  </a:solidFill>
                  <a:latin typeface="+mj-lt"/>
                  <a:cs typeface="AauxPro OT"/>
                </a:rPr>
                <a:t>606 MW</a:t>
              </a:r>
              <a:endParaRPr lang="es-ES">
                <a:solidFill>
                  <a:schemeClr val="accent3"/>
                </a:solidFill>
                <a:latin typeface="+mj-lt"/>
                <a:cs typeface="AauxPro O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ES">
                  <a:solidFill>
                    <a:schemeClr val="accent3"/>
                  </a:solidFill>
                  <a:latin typeface="+mj-lt"/>
                  <a:cs typeface="AauxPro OT"/>
                </a:rPr>
                <a:t>         </a:t>
              </a:r>
              <a:endParaRPr>
                <a:solidFill>
                  <a:schemeClr val="accent3"/>
                </a:solidFill>
                <a:latin typeface="+mj-lt"/>
                <a:cs typeface="AauxPro OT"/>
              </a:endParaRPr>
            </a:p>
          </p:txBody>
        </p:sp>
        <p:sp>
          <p:nvSpPr>
            <p:cNvPr id="57" name="object 42">
              <a:extLst>
                <a:ext uri="{FF2B5EF4-FFF2-40B4-BE49-F238E27FC236}">
                  <a16:creationId xmlns:a16="http://schemas.microsoft.com/office/drawing/2014/main" id="{F34FFA73-7609-45F4-BD38-F881E415635C}"/>
                </a:ext>
              </a:extLst>
            </p:cNvPr>
            <p:cNvSpPr txBox="1"/>
            <p:nvPr/>
          </p:nvSpPr>
          <p:spPr>
            <a:xfrm>
              <a:off x="12071624" y="11094980"/>
              <a:ext cx="1575436" cy="6751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51155">
                <a:lnSpc>
                  <a:spcPct val="100000"/>
                </a:lnSpc>
                <a:spcBef>
                  <a:spcPts val="100"/>
                </a:spcBef>
              </a:pPr>
              <a:r>
                <a:rPr lang="es-ES" sz="2000">
                  <a:solidFill>
                    <a:schemeClr val="accent3"/>
                  </a:solidFill>
                  <a:latin typeface="+mj-lt"/>
                  <a:cs typeface="AauxPro OT"/>
                </a:rPr>
                <a:t>91 MW</a:t>
              </a:r>
              <a:endParaRPr>
                <a:solidFill>
                  <a:schemeClr val="accent3"/>
                </a:solidFill>
                <a:latin typeface="+mj-lt"/>
                <a:cs typeface="AauxPro O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ES">
                  <a:solidFill>
                    <a:schemeClr val="accent3"/>
                  </a:solidFill>
                  <a:latin typeface="+mj-lt"/>
                  <a:cs typeface="AauxPro OT"/>
                </a:rPr>
                <a:t>         </a:t>
              </a:r>
              <a:endParaRPr>
                <a:solidFill>
                  <a:schemeClr val="accent3"/>
                </a:solidFill>
                <a:latin typeface="+mj-lt"/>
                <a:cs typeface="AauxPro OT"/>
              </a:endParaRPr>
            </a:p>
          </p:txBody>
        </p:sp>
        <p:sp>
          <p:nvSpPr>
            <p:cNvPr id="58" name="object 42">
              <a:extLst>
                <a:ext uri="{FF2B5EF4-FFF2-40B4-BE49-F238E27FC236}">
                  <a16:creationId xmlns:a16="http://schemas.microsoft.com/office/drawing/2014/main" id="{ADA470C8-B06D-4261-A9E3-C8ACDFE6A911}"/>
                </a:ext>
              </a:extLst>
            </p:cNvPr>
            <p:cNvSpPr txBox="1"/>
            <p:nvPr/>
          </p:nvSpPr>
          <p:spPr>
            <a:xfrm>
              <a:off x="12550851" y="9792572"/>
              <a:ext cx="1575436" cy="6751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51155">
                <a:lnSpc>
                  <a:spcPct val="100000"/>
                </a:lnSpc>
                <a:spcBef>
                  <a:spcPts val="100"/>
                </a:spcBef>
              </a:pPr>
              <a:r>
                <a:rPr lang="es-ES" sz="2000">
                  <a:solidFill>
                    <a:schemeClr val="accent3"/>
                  </a:solidFill>
                  <a:latin typeface="+mj-lt"/>
                  <a:cs typeface="AauxPro OT"/>
                </a:rPr>
                <a:t>82 MW</a:t>
              </a:r>
              <a:endParaRPr>
                <a:solidFill>
                  <a:schemeClr val="accent3"/>
                </a:solidFill>
                <a:latin typeface="+mj-lt"/>
                <a:cs typeface="AauxPro O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lang="es-ES">
                  <a:solidFill>
                    <a:schemeClr val="accent3"/>
                  </a:solidFill>
                  <a:latin typeface="+mj-lt"/>
                  <a:cs typeface="AauxPro OT"/>
                </a:rPr>
                <a:t>         </a:t>
              </a:r>
              <a:endParaRPr>
                <a:solidFill>
                  <a:schemeClr val="accent3"/>
                </a:solidFill>
                <a:latin typeface="+mj-lt"/>
                <a:cs typeface="AauxPro OT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A7056A2-1A6A-427C-8291-464EC8F20839}"/>
              </a:ext>
            </a:extLst>
          </p:cNvPr>
          <p:cNvGrpSpPr/>
          <p:nvPr/>
        </p:nvGrpSpPr>
        <p:grpSpPr>
          <a:xfrm>
            <a:off x="11729515" y="5621920"/>
            <a:ext cx="6688484" cy="5048979"/>
            <a:chOff x="12539038" y="4853800"/>
            <a:chExt cx="6923138" cy="5273699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9D695384-6429-401D-8E6B-F3F8CF53F7BD}"/>
                </a:ext>
              </a:extLst>
            </p:cNvPr>
            <p:cNvGrpSpPr/>
            <p:nvPr/>
          </p:nvGrpSpPr>
          <p:grpSpPr>
            <a:xfrm>
              <a:off x="12539038" y="4853800"/>
              <a:ext cx="6748535" cy="5273699"/>
              <a:chOff x="9784845" y="5688889"/>
              <a:chExt cx="6748535" cy="5273699"/>
            </a:xfrm>
          </p:grpSpPr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id="{38629376-53FA-D243-BC59-4558C32956E9}"/>
                  </a:ext>
                </a:extLst>
              </p:cNvPr>
              <p:cNvSpPr txBox="1"/>
              <p:nvPr/>
            </p:nvSpPr>
            <p:spPr>
              <a:xfrm>
                <a:off x="9784845" y="7549376"/>
                <a:ext cx="1811020" cy="7550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234950">
                  <a:lnSpc>
                    <a:spcPts val="3645"/>
                  </a:lnSpc>
                  <a:spcBef>
                    <a:spcPts val="100"/>
                  </a:spcBef>
                </a:pPr>
                <a:r>
                  <a:rPr sz="3200" b="1" spc="-145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</a:t>
                </a:r>
                <a:r>
                  <a:rPr lang="es-ES" sz="3200" b="1" spc="-145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  <a:r>
                  <a:rPr sz="3200" b="1" spc="-445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sz="3200" b="1" spc="-215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MW</a:t>
                </a:r>
                <a:endParaRPr lang="en-US" sz="3200" b="1" spc="-215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700" algn="ctr">
                  <a:lnSpc>
                    <a:spcPts val="2085"/>
                  </a:lnSpc>
                </a:pPr>
                <a:r>
                  <a:rPr lang="en-US" sz="1600">
                    <a:solidFill>
                      <a:srgbClr val="68635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Installed</a:t>
                </a:r>
                <a:r>
                  <a:rPr lang="en-US" sz="1600" spc="-20">
                    <a:solidFill>
                      <a:srgbClr val="68635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>
                    <a:solidFill>
                      <a:srgbClr val="68635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capacity</a:t>
                </a:r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id="{13246F67-9E73-0D4F-8B4D-F193DC94E52B}"/>
                  </a:ext>
                </a:extLst>
              </p:cNvPr>
              <p:cNvSpPr txBox="1"/>
              <p:nvPr/>
            </p:nvSpPr>
            <p:spPr>
              <a:xfrm>
                <a:off x="14102979" y="7373862"/>
                <a:ext cx="2039705" cy="526415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0"/>
                  </a:spcBef>
                </a:pPr>
                <a:r>
                  <a:rPr sz="3200" b="1" spc="-5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s-ES" sz="3200" b="1" spc="-5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</a:t>
                </a:r>
                <a:r>
                  <a:rPr sz="3200" b="1" spc="-85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sz="3200" b="1" spc="-1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MW</a:t>
                </a:r>
                <a:endParaRPr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3DCFEEEC-5661-654D-815D-2088EBE1D4D6}"/>
                  </a:ext>
                </a:extLst>
              </p:cNvPr>
              <p:cNvSpPr txBox="1"/>
              <p:nvPr/>
            </p:nvSpPr>
            <p:spPr>
              <a:xfrm>
                <a:off x="13622457" y="7930250"/>
                <a:ext cx="2708855" cy="455894"/>
              </a:xfrm>
              <a:prstGeom prst="rect">
                <a:avLst/>
              </a:prstGeom>
            </p:spPr>
            <p:txBody>
              <a:bodyPr vert="horz" wrap="square" lIns="0" tIns="19685" rIns="0" bIns="0" rtlCol="0">
                <a:spAutoFit/>
              </a:bodyPr>
              <a:lstStyle/>
              <a:p>
                <a:pPr marL="12700" marR="5080" algn="ctr">
                  <a:lnSpc>
                    <a:spcPts val="1730"/>
                  </a:lnSpc>
                  <a:spcBef>
                    <a:spcPts val="155"/>
                  </a:spcBef>
                </a:pPr>
                <a:r>
                  <a:rPr sz="1600" spc="-10">
                    <a:solidFill>
                      <a:srgbClr val="68635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Sold to National Grid in Chile,  Argentina and</a:t>
                </a:r>
                <a:r>
                  <a:rPr sz="1600" spc="-25">
                    <a:solidFill>
                      <a:srgbClr val="68635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sz="1600" spc="-10">
                    <a:solidFill>
                      <a:srgbClr val="68635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Uruguay</a:t>
                </a:r>
                <a:endParaRPr sz="1600">
                  <a:solidFill>
                    <a:srgbClr val="686359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object 19">
                <a:extLst>
                  <a:ext uri="{FF2B5EF4-FFF2-40B4-BE49-F238E27FC236}">
                    <a16:creationId xmlns:a16="http://schemas.microsoft.com/office/drawing/2014/main" id="{EF4EF12A-9946-5A4C-A029-F8429A0C8E1C}"/>
                  </a:ext>
                </a:extLst>
              </p:cNvPr>
              <p:cNvSpPr txBox="1"/>
              <p:nvPr/>
            </p:nvSpPr>
            <p:spPr>
              <a:xfrm>
                <a:off x="13622457" y="10458603"/>
                <a:ext cx="2910923" cy="503985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 marR="114300" algn="ctr">
                  <a:lnSpc>
                    <a:spcPct val="100000"/>
                  </a:lnSpc>
                  <a:spcBef>
                    <a:spcPts val="90"/>
                  </a:spcBef>
                </a:pPr>
                <a:r>
                  <a:rPr lang="en-US" sz="1600" spc="-5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can be powered by the surplus injected to the grid</a:t>
                </a:r>
                <a:endParaRPr sz="160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DC57BB65-5D9D-469A-9240-D37E24C09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102979" y="5688889"/>
                <a:ext cx="1478077" cy="1692635"/>
              </a:xfrm>
              <a:prstGeom prst="rect">
                <a:avLst/>
              </a:prstGeom>
            </p:spPr>
          </p:pic>
          <p:cxnSp>
            <p:nvCxnSpPr>
              <p:cNvPr id="36" name="Conector: curvado 35">
                <a:extLst>
                  <a:ext uri="{FF2B5EF4-FFF2-40B4-BE49-F238E27FC236}">
                    <a16:creationId xmlns:a16="http://schemas.microsoft.com/office/drawing/2014/main" id="{5BDAA6AE-E893-4D52-9AD4-F1C109B4D2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59291" y="6382605"/>
                <a:ext cx="2321206" cy="578920"/>
              </a:xfrm>
              <a:prstGeom prst="curvedConnector3">
                <a:avLst>
                  <a:gd name="adj1" fmla="val 50000"/>
                </a:avLst>
              </a:prstGeom>
              <a:noFill/>
              <a:ln w="12700" cap="flat">
                <a:solidFill>
                  <a:srgbClr val="686359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7" name="Conector recto de flecha 36">
                <a:extLst>
                  <a:ext uri="{FF2B5EF4-FFF2-40B4-BE49-F238E27FC236}">
                    <a16:creationId xmlns:a16="http://schemas.microsoft.com/office/drawing/2014/main" id="{A43EA93E-DEF8-4261-BD6E-60B2A3964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857" y="8453923"/>
                <a:ext cx="0" cy="187534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9615A"/>
                </a:solidFill>
                <a:prstDash val="solid"/>
                <a:round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0BC6B895-BC07-4823-886E-D1607EC4F760}"/>
                </a:ext>
              </a:extLst>
            </p:cNvPr>
            <p:cNvSpPr/>
            <p:nvPr/>
          </p:nvSpPr>
          <p:spPr>
            <a:xfrm>
              <a:off x="16376650" y="9137648"/>
              <a:ext cx="3085526" cy="6108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marR="114300" algn="just">
                <a:lnSpc>
                  <a:spcPct val="100000"/>
                </a:lnSpc>
                <a:spcBef>
                  <a:spcPts val="90"/>
                </a:spcBef>
              </a:pPr>
              <a:r>
                <a:rPr lang="en-US" sz="3200" b="1" spc="-5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900,000</a:t>
              </a:r>
              <a:r>
                <a:rPr lang="en-US" sz="3200" b="1" spc="-8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spc="-5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homes 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9373EB05-B4F0-4445-95D3-410C720A3B36}"/>
              </a:ext>
            </a:extLst>
          </p:cNvPr>
          <p:cNvSpPr/>
          <p:nvPr/>
        </p:nvSpPr>
        <p:spPr>
          <a:xfrm>
            <a:off x="6282469" y="6042083"/>
            <a:ext cx="1726627" cy="315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1450" spc="-5">
                <a:solidFill>
                  <a:schemeClr val="accent6"/>
                </a:solidFill>
              </a:rPr>
              <a:t>As of June 2022 LTM</a:t>
            </a:r>
          </a:p>
        </p:txBody>
      </p:sp>
      <p:sp>
        <p:nvSpPr>
          <p:cNvPr id="39" name="object 7">
            <a:extLst>
              <a:ext uri="{FF2B5EF4-FFF2-40B4-BE49-F238E27FC236}">
                <a16:creationId xmlns:a16="http://schemas.microsoft.com/office/drawing/2014/main" id="{C387211D-C587-47B7-9DF4-40AFC716DDC8}"/>
              </a:ext>
            </a:extLst>
          </p:cNvPr>
          <p:cNvSpPr txBox="1"/>
          <p:nvPr/>
        </p:nvSpPr>
        <p:spPr>
          <a:xfrm>
            <a:off x="10187398" y="4736715"/>
            <a:ext cx="8724526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0"/>
              </a:spcBef>
              <a:buClr>
                <a:srgbClr val="EB7800"/>
              </a:buClr>
              <a:tabLst>
                <a:tab pos="269875" algn="l"/>
              </a:tabLst>
            </a:pPr>
            <a:r>
              <a:rPr lang="en-US" sz="2250" spc="-5">
                <a:solidFill>
                  <a:srgbClr val="7C7C7C"/>
                </a:solidFill>
                <a:latin typeface="AauxPro OT"/>
                <a:cs typeface="AauxPro OT"/>
              </a:rPr>
              <a:t>We expect MAPA will generate an additional surplus of 142MW available for the national grid.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9C83EEE9-BF4A-459B-B5F9-B59F83E8FF35}"/>
              </a:ext>
            </a:extLst>
          </p:cNvPr>
          <p:cNvGrpSpPr/>
          <p:nvPr/>
        </p:nvGrpSpPr>
        <p:grpSpPr>
          <a:xfrm>
            <a:off x="16312122" y="10589031"/>
            <a:ext cx="3827379" cy="817543"/>
            <a:chOff x="16071850" y="10506075"/>
            <a:chExt cx="3827379" cy="817543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B0385DEE-E12F-41F8-A6CA-F9E0FE2D7532}"/>
                </a:ext>
              </a:extLst>
            </p:cNvPr>
            <p:cNvSpPr/>
            <p:nvPr/>
          </p:nvSpPr>
          <p:spPr>
            <a:xfrm>
              <a:off x="17519650" y="10658475"/>
              <a:ext cx="2209800" cy="450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45B4B983-0948-4D66-A1B7-D7A6C46744D8}"/>
                </a:ext>
              </a:extLst>
            </p:cNvPr>
            <p:cNvGrpSpPr/>
            <p:nvPr/>
          </p:nvGrpSpPr>
          <p:grpSpPr>
            <a:xfrm>
              <a:off x="16071850" y="10506075"/>
              <a:ext cx="3827379" cy="817543"/>
              <a:chOff x="16071850" y="10506075"/>
              <a:chExt cx="3827379" cy="817543"/>
            </a:xfrm>
          </p:grpSpPr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47D27883-9790-40A9-8E7D-C3E1E8B15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1850" y="10780734"/>
                <a:ext cx="1566906" cy="251092"/>
              </a:xfrm>
              <a:prstGeom prst="rect">
                <a:avLst/>
              </a:prstGeom>
            </p:spPr>
          </p:pic>
          <p:pic>
            <p:nvPicPr>
              <p:cNvPr id="55" name="Imagen 54" descr="Logotipo&#10;&#10;Descripción generada automáticamente">
                <a:extLst>
                  <a:ext uri="{FF2B5EF4-FFF2-40B4-BE49-F238E27FC236}">
                    <a16:creationId xmlns:a16="http://schemas.microsoft.com/office/drawing/2014/main" id="{C5EA73D8-5563-4625-A268-689D5CC6B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76850" y="10519882"/>
                <a:ext cx="1922379" cy="772796"/>
              </a:xfrm>
              <a:prstGeom prst="rect">
                <a:avLst/>
              </a:prstGeom>
            </p:spPr>
          </p:pic>
          <p:cxnSp>
            <p:nvCxnSpPr>
              <p:cNvPr id="56" name="Conector recto 55">
                <a:extLst>
                  <a:ext uri="{FF2B5EF4-FFF2-40B4-BE49-F238E27FC236}">
                    <a16:creationId xmlns:a16="http://schemas.microsoft.com/office/drawing/2014/main" id="{BCF3ACEB-F78F-477A-B9AF-0C81C37FF9D5}"/>
                  </a:ext>
                </a:extLst>
              </p:cNvPr>
              <p:cNvCxnSpPr/>
              <p:nvPr/>
            </p:nvCxnSpPr>
            <p:spPr>
              <a:xfrm>
                <a:off x="17848743" y="10506075"/>
                <a:ext cx="0" cy="817543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8D664F2D-3E41-4E21-9AB8-3076846BD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6381" y="10775077"/>
              <a:ext cx="1602211" cy="256749"/>
            </a:xfrm>
            <a:prstGeom prst="rect">
              <a:avLst/>
            </a:prstGeom>
          </p:spPr>
        </p:pic>
      </p:grpSp>
      <p:pic>
        <p:nvPicPr>
          <p:cNvPr id="59" name="Imagen 58">
            <a:extLst>
              <a:ext uri="{FF2B5EF4-FFF2-40B4-BE49-F238E27FC236}">
                <a16:creationId xmlns:a16="http://schemas.microsoft.com/office/drawing/2014/main" id="{5A57C954-3554-4ACC-8BBA-62CE3DD5B7F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5316" y="6057321"/>
            <a:ext cx="1669841" cy="1252381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F9581041-FAD7-4ADC-9296-32BCEC7B6F6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5365" y="8478356"/>
            <a:ext cx="1660485" cy="12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6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ángulo 188">
            <a:extLst>
              <a:ext uri="{FF2B5EF4-FFF2-40B4-BE49-F238E27FC236}">
                <a16:creationId xmlns:a16="http://schemas.microsoft.com/office/drawing/2014/main" id="{FAFA8483-6940-491E-B4CB-B09B7ABC1127}"/>
              </a:ext>
            </a:extLst>
          </p:cNvPr>
          <p:cNvSpPr/>
          <p:nvPr/>
        </p:nvSpPr>
        <p:spPr>
          <a:xfrm>
            <a:off x="908518" y="310086"/>
            <a:ext cx="12553729" cy="694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4304"/>
            <a:r>
              <a:rPr lang="es-CL" sz="3911">
                <a:solidFill>
                  <a:prstClr val="white"/>
                </a:solidFill>
                <a:latin typeface="Calibri"/>
              </a:rPr>
              <a:t>ARAUCO at a </a:t>
            </a:r>
            <a:r>
              <a:rPr lang="es-CL" sz="3911" err="1">
                <a:solidFill>
                  <a:prstClr val="white"/>
                </a:solidFill>
                <a:latin typeface="Calibri"/>
              </a:rPr>
              <a:t>glance</a:t>
            </a:r>
            <a:endParaRPr lang="es-CL" sz="391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object 36">
            <a:extLst>
              <a:ext uri="{FF2B5EF4-FFF2-40B4-BE49-F238E27FC236}">
                <a16:creationId xmlns:a16="http://schemas.microsoft.com/office/drawing/2014/main" id="{38873146-D0A1-44F9-8D0E-2FD1309C0055}"/>
              </a:ext>
            </a:extLst>
          </p:cNvPr>
          <p:cNvSpPr/>
          <p:nvPr/>
        </p:nvSpPr>
        <p:spPr>
          <a:xfrm>
            <a:off x="7753033" y="2160256"/>
            <a:ext cx="10943779" cy="148870"/>
          </a:xfrm>
          <a:custGeom>
            <a:avLst/>
            <a:gdLst/>
            <a:ahLst/>
            <a:cxnLst/>
            <a:rect l="l" t="t" r="r" b="b"/>
            <a:pathLst>
              <a:path w="3921760">
                <a:moveTo>
                  <a:pt x="0" y="0"/>
                </a:moveTo>
                <a:lnTo>
                  <a:pt x="3921301" y="0"/>
                </a:lnTo>
              </a:path>
            </a:pathLst>
          </a:custGeom>
          <a:ln w="10170">
            <a:solidFill>
              <a:srgbClr val="C7B700"/>
            </a:solidFill>
          </a:ln>
        </p:spPr>
        <p:txBody>
          <a:bodyPr wrap="square" lIns="0" tIns="0" rIns="0" bIns="0" rtlCol="0"/>
          <a:lstStyle/>
          <a:p>
            <a:pPr defTabSz="894304"/>
            <a:endParaRPr sz="176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8" name="object 39">
            <a:extLst>
              <a:ext uri="{FF2B5EF4-FFF2-40B4-BE49-F238E27FC236}">
                <a16:creationId xmlns:a16="http://schemas.microsoft.com/office/drawing/2014/main" id="{BCD67301-34D5-4DD8-9798-175A083C9D1D}"/>
              </a:ext>
            </a:extLst>
          </p:cNvPr>
          <p:cNvSpPr txBox="1"/>
          <p:nvPr/>
        </p:nvSpPr>
        <p:spPr>
          <a:xfrm>
            <a:off x="7754479" y="1703479"/>
            <a:ext cx="3351580" cy="397427"/>
          </a:xfrm>
          <a:prstGeom prst="rect">
            <a:avLst/>
          </a:prstGeom>
          <a:noFill/>
        </p:spPr>
        <p:txBody>
          <a:bodyPr vert="horz" wrap="square" lIns="0" tIns="13662" rIns="0" bIns="0" rtlCol="0">
            <a:spAutoFit/>
          </a:bodyPr>
          <a:lstStyle/>
          <a:p>
            <a:pPr marL="12420" defTabSz="894304">
              <a:spcBef>
                <a:spcPts val="107"/>
              </a:spcBef>
            </a:pPr>
            <a:r>
              <a:rPr lang="es-ES" sz="2493" b="1" spc="5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Credit</a:t>
            </a:r>
            <a:r>
              <a:rPr lang="es-ES" sz="2493" b="1" spc="5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 Ratings</a:t>
            </a:r>
            <a:endParaRPr sz="2200" b="1" baseline="31481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199" name="object 8">
            <a:extLst>
              <a:ext uri="{FF2B5EF4-FFF2-40B4-BE49-F238E27FC236}">
                <a16:creationId xmlns:a16="http://schemas.microsoft.com/office/drawing/2014/main" id="{2324A514-04C9-48E3-8690-10DFFF92D4ED}"/>
              </a:ext>
            </a:extLst>
          </p:cNvPr>
          <p:cNvSpPr txBox="1"/>
          <p:nvPr/>
        </p:nvSpPr>
        <p:spPr>
          <a:xfrm>
            <a:off x="7754783" y="6949871"/>
            <a:ext cx="3135467" cy="253376"/>
          </a:xfrm>
          <a:prstGeom prst="rect">
            <a:avLst/>
          </a:prstGeom>
          <a:noFill/>
        </p:spPr>
        <p:txBody>
          <a:bodyPr vert="horz" wrap="square" lIns="0" tIns="12420" rIns="0" bIns="0" rtlCol="0">
            <a:spAutoFit/>
          </a:bodyPr>
          <a:lstStyle/>
          <a:p>
            <a:pPr marL="12420" defTabSz="894304">
              <a:spcBef>
                <a:spcPts val="97"/>
              </a:spcBef>
            </a:pPr>
            <a:r>
              <a:rPr lang="es-ES" sz="1565" spc="-64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In </a:t>
            </a:r>
            <a:r>
              <a:rPr sz="1565" spc="-64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US$</a:t>
            </a:r>
            <a:r>
              <a:rPr sz="1565" spc="-244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 </a:t>
            </a:r>
            <a:r>
              <a:rPr lang="es-ES" sz="1565" spc="-244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 </a:t>
            </a:r>
            <a:r>
              <a:rPr sz="1565" spc="-92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million</a:t>
            </a:r>
            <a:r>
              <a:rPr lang="es-ES" sz="1565" spc="-92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, </a:t>
            </a:r>
            <a:r>
              <a:rPr lang="es-ES" sz="1565" spc="-92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last</a:t>
            </a:r>
            <a:r>
              <a:rPr lang="es-ES" sz="1565" spc="-92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 </a:t>
            </a:r>
            <a:r>
              <a:rPr lang="es-ES" sz="1565" spc="-92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twelve</a:t>
            </a:r>
            <a:r>
              <a:rPr lang="es-ES" sz="1565" spc="-92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 </a:t>
            </a:r>
            <a:r>
              <a:rPr lang="es-ES" sz="1565" spc="-92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months</a:t>
            </a:r>
            <a:endParaRPr sz="1565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201" name="object 42">
            <a:extLst>
              <a:ext uri="{FF2B5EF4-FFF2-40B4-BE49-F238E27FC236}">
                <a16:creationId xmlns:a16="http://schemas.microsoft.com/office/drawing/2014/main" id="{DEF5EBED-61B1-454F-82AA-D0B977B01787}"/>
              </a:ext>
            </a:extLst>
          </p:cNvPr>
          <p:cNvSpPr txBox="1"/>
          <p:nvPr/>
        </p:nvSpPr>
        <p:spPr>
          <a:xfrm>
            <a:off x="7753033" y="6579580"/>
            <a:ext cx="2702628" cy="397427"/>
          </a:xfrm>
          <a:prstGeom prst="rect">
            <a:avLst/>
          </a:prstGeom>
          <a:noFill/>
        </p:spPr>
        <p:txBody>
          <a:bodyPr vert="horz" wrap="square" lIns="0" tIns="13662" rIns="0" bIns="0" rtlCol="0">
            <a:spAutoFit/>
          </a:bodyPr>
          <a:lstStyle/>
          <a:p>
            <a:pPr marL="12420" defTabSz="894304">
              <a:spcBef>
                <a:spcPts val="107"/>
              </a:spcBef>
            </a:pPr>
            <a:r>
              <a:rPr sz="2493" b="1" spc="5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Financial highlights</a:t>
            </a:r>
            <a:endParaRPr sz="2493" b="1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202" name="object 36">
            <a:extLst>
              <a:ext uri="{FF2B5EF4-FFF2-40B4-BE49-F238E27FC236}">
                <a16:creationId xmlns:a16="http://schemas.microsoft.com/office/drawing/2014/main" id="{145F41FF-039D-441B-B060-EEFF14CEE247}"/>
              </a:ext>
            </a:extLst>
          </p:cNvPr>
          <p:cNvSpPr/>
          <p:nvPr/>
        </p:nvSpPr>
        <p:spPr>
          <a:xfrm>
            <a:off x="7753031" y="7222026"/>
            <a:ext cx="10943777" cy="165884"/>
          </a:xfrm>
          <a:custGeom>
            <a:avLst/>
            <a:gdLst/>
            <a:ahLst/>
            <a:cxnLst/>
            <a:rect l="l" t="t" r="r" b="b"/>
            <a:pathLst>
              <a:path w="3921760">
                <a:moveTo>
                  <a:pt x="0" y="0"/>
                </a:moveTo>
                <a:lnTo>
                  <a:pt x="3921301" y="0"/>
                </a:lnTo>
              </a:path>
            </a:pathLst>
          </a:custGeom>
          <a:ln w="10170">
            <a:solidFill>
              <a:srgbClr val="C7B700"/>
            </a:solidFill>
          </a:ln>
        </p:spPr>
        <p:txBody>
          <a:bodyPr wrap="square" lIns="0" tIns="0" rIns="0" bIns="0" rtlCol="0"/>
          <a:lstStyle/>
          <a:p>
            <a:pPr defTabSz="894304"/>
            <a:endParaRPr sz="176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object 28">
            <a:extLst>
              <a:ext uri="{FF2B5EF4-FFF2-40B4-BE49-F238E27FC236}">
                <a16:creationId xmlns:a16="http://schemas.microsoft.com/office/drawing/2014/main" id="{06B71397-03B8-4DA8-B490-3AB7D99A6B36}"/>
              </a:ext>
            </a:extLst>
          </p:cNvPr>
          <p:cNvSpPr txBox="1"/>
          <p:nvPr/>
        </p:nvSpPr>
        <p:spPr>
          <a:xfrm>
            <a:off x="10601323" y="2880425"/>
            <a:ext cx="2798263" cy="795457"/>
          </a:xfrm>
          <a:prstGeom prst="rect">
            <a:avLst/>
          </a:prstGeom>
          <a:noFill/>
        </p:spPr>
        <p:txBody>
          <a:bodyPr vert="horz" wrap="square" lIns="0" tIns="14905" rIns="0" bIns="0" rtlCol="0">
            <a:spAutoFit/>
          </a:bodyPr>
          <a:lstStyle/>
          <a:p>
            <a:pPr marL="12420" algn="ctr" defTabSz="894304">
              <a:spcBef>
                <a:spcPts val="117"/>
              </a:spcBef>
            </a:pPr>
            <a:r>
              <a:rPr lang="es-ES" sz="3423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BBB</a:t>
            </a:r>
          </a:p>
          <a:p>
            <a:pPr marL="12420" algn="ctr" defTabSz="894304">
              <a:spcBef>
                <a:spcPts val="117"/>
              </a:spcBef>
            </a:pP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(</a:t>
            </a:r>
            <a:r>
              <a:rPr lang="es-ES" sz="1565" spc="10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Stable</a:t>
            </a: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)</a:t>
            </a:r>
            <a:endParaRPr sz="1565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214" name="object 28">
            <a:extLst>
              <a:ext uri="{FF2B5EF4-FFF2-40B4-BE49-F238E27FC236}">
                <a16:creationId xmlns:a16="http://schemas.microsoft.com/office/drawing/2014/main" id="{C61E4768-5529-4665-BF20-7058920B949F}"/>
              </a:ext>
            </a:extLst>
          </p:cNvPr>
          <p:cNvSpPr txBox="1"/>
          <p:nvPr/>
        </p:nvSpPr>
        <p:spPr>
          <a:xfrm>
            <a:off x="10601323" y="3894996"/>
            <a:ext cx="2798263" cy="795457"/>
          </a:xfrm>
          <a:prstGeom prst="rect">
            <a:avLst/>
          </a:prstGeom>
          <a:noFill/>
        </p:spPr>
        <p:txBody>
          <a:bodyPr vert="horz" wrap="square" lIns="0" tIns="14905" rIns="0" bIns="0" rtlCol="0">
            <a:spAutoFit/>
          </a:bodyPr>
          <a:lstStyle/>
          <a:p>
            <a:pPr marL="12420" algn="ctr" defTabSz="894304">
              <a:spcBef>
                <a:spcPts val="117"/>
              </a:spcBef>
            </a:pPr>
            <a:r>
              <a:rPr lang="es-ES" sz="3423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BBB-</a:t>
            </a:r>
          </a:p>
          <a:p>
            <a:pPr marL="12420" algn="ctr" defTabSz="894304">
              <a:spcBef>
                <a:spcPts val="117"/>
              </a:spcBef>
            </a:pP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(</a:t>
            </a:r>
            <a:r>
              <a:rPr lang="es-ES" sz="1565" spc="10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Stable</a:t>
            </a: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)</a:t>
            </a:r>
            <a:endParaRPr sz="1565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215" name="object 28">
            <a:extLst>
              <a:ext uri="{FF2B5EF4-FFF2-40B4-BE49-F238E27FC236}">
                <a16:creationId xmlns:a16="http://schemas.microsoft.com/office/drawing/2014/main" id="{3AB15C8F-A729-4685-B0A4-21B90FF96133}"/>
              </a:ext>
            </a:extLst>
          </p:cNvPr>
          <p:cNvSpPr txBox="1"/>
          <p:nvPr/>
        </p:nvSpPr>
        <p:spPr>
          <a:xfrm>
            <a:off x="10615683" y="4913688"/>
            <a:ext cx="2798263" cy="795457"/>
          </a:xfrm>
          <a:prstGeom prst="rect">
            <a:avLst/>
          </a:prstGeom>
          <a:noFill/>
        </p:spPr>
        <p:txBody>
          <a:bodyPr vert="horz" wrap="square" lIns="0" tIns="14905" rIns="0" bIns="0" rtlCol="0">
            <a:spAutoFit/>
          </a:bodyPr>
          <a:lstStyle/>
          <a:p>
            <a:pPr marL="12420" algn="ctr" defTabSz="894304">
              <a:spcBef>
                <a:spcPts val="117"/>
              </a:spcBef>
            </a:pPr>
            <a:r>
              <a:rPr lang="es-ES" sz="3423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Baa3</a:t>
            </a:r>
          </a:p>
          <a:p>
            <a:pPr marL="12420" algn="ctr" defTabSz="894304">
              <a:spcBef>
                <a:spcPts val="117"/>
              </a:spcBef>
            </a:pP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(</a:t>
            </a:r>
            <a:r>
              <a:rPr lang="es-ES" sz="1565" spc="10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Stable</a:t>
            </a: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)</a:t>
            </a:r>
            <a:endParaRPr sz="1565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216" name="object 36">
            <a:extLst>
              <a:ext uri="{FF2B5EF4-FFF2-40B4-BE49-F238E27FC236}">
                <a16:creationId xmlns:a16="http://schemas.microsoft.com/office/drawing/2014/main" id="{A7849CAF-97CA-49B3-86A6-3AB9B569E8D4}"/>
              </a:ext>
            </a:extLst>
          </p:cNvPr>
          <p:cNvSpPr/>
          <p:nvPr/>
        </p:nvSpPr>
        <p:spPr>
          <a:xfrm rot="16200000">
            <a:off x="12116562" y="4404561"/>
            <a:ext cx="3037497" cy="75389"/>
          </a:xfrm>
          <a:custGeom>
            <a:avLst/>
            <a:gdLst/>
            <a:ahLst/>
            <a:cxnLst/>
            <a:rect l="l" t="t" r="r" b="b"/>
            <a:pathLst>
              <a:path w="3921760">
                <a:moveTo>
                  <a:pt x="0" y="0"/>
                </a:moveTo>
                <a:lnTo>
                  <a:pt x="3921301" y="0"/>
                </a:lnTo>
              </a:path>
            </a:pathLst>
          </a:custGeom>
          <a:ln w="10170">
            <a:solidFill>
              <a:srgbClr val="C7B700"/>
            </a:solidFill>
          </a:ln>
        </p:spPr>
        <p:txBody>
          <a:bodyPr wrap="square" lIns="0" tIns="0" rIns="0" bIns="0" rtlCol="0"/>
          <a:lstStyle/>
          <a:p>
            <a:pPr defTabSz="894304"/>
            <a:endParaRPr sz="176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object 28">
            <a:extLst>
              <a:ext uri="{FF2B5EF4-FFF2-40B4-BE49-F238E27FC236}">
                <a16:creationId xmlns:a16="http://schemas.microsoft.com/office/drawing/2014/main" id="{3F8397E1-099D-47BC-B3AF-1381F8D3AF81}"/>
              </a:ext>
            </a:extLst>
          </p:cNvPr>
          <p:cNvSpPr txBox="1"/>
          <p:nvPr/>
        </p:nvSpPr>
        <p:spPr>
          <a:xfrm>
            <a:off x="16486717" y="3162737"/>
            <a:ext cx="2798263" cy="795457"/>
          </a:xfrm>
          <a:prstGeom prst="rect">
            <a:avLst/>
          </a:prstGeom>
          <a:noFill/>
        </p:spPr>
        <p:txBody>
          <a:bodyPr vert="horz" wrap="square" lIns="0" tIns="14905" rIns="0" bIns="0" rtlCol="0">
            <a:spAutoFit/>
          </a:bodyPr>
          <a:lstStyle/>
          <a:p>
            <a:pPr marL="12420" algn="ctr" defTabSz="894304">
              <a:spcBef>
                <a:spcPts val="117"/>
              </a:spcBef>
            </a:pPr>
            <a:r>
              <a:rPr lang="es-ES" sz="3423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AA</a:t>
            </a:r>
          </a:p>
          <a:p>
            <a:pPr marL="12420" algn="ctr" defTabSz="894304">
              <a:spcBef>
                <a:spcPts val="117"/>
              </a:spcBef>
            </a:pP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(</a:t>
            </a:r>
            <a:r>
              <a:rPr lang="es-ES" sz="1565" spc="10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Stable</a:t>
            </a: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)</a:t>
            </a:r>
            <a:endParaRPr sz="1565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221" name="object 28">
            <a:extLst>
              <a:ext uri="{FF2B5EF4-FFF2-40B4-BE49-F238E27FC236}">
                <a16:creationId xmlns:a16="http://schemas.microsoft.com/office/drawing/2014/main" id="{F12806AD-29C5-409E-9C4F-31B67E856A82}"/>
              </a:ext>
            </a:extLst>
          </p:cNvPr>
          <p:cNvSpPr txBox="1"/>
          <p:nvPr/>
        </p:nvSpPr>
        <p:spPr>
          <a:xfrm>
            <a:off x="16449612" y="4336059"/>
            <a:ext cx="2798263" cy="795457"/>
          </a:xfrm>
          <a:prstGeom prst="rect">
            <a:avLst/>
          </a:prstGeom>
          <a:noFill/>
        </p:spPr>
        <p:txBody>
          <a:bodyPr vert="horz" wrap="square" lIns="0" tIns="14905" rIns="0" bIns="0" rtlCol="0">
            <a:spAutoFit/>
          </a:bodyPr>
          <a:lstStyle/>
          <a:p>
            <a:pPr marL="12420" algn="ctr" defTabSz="894304">
              <a:spcBef>
                <a:spcPts val="117"/>
              </a:spcBef>
            </a:pPr>
            <a:r>
              <a:rPr lang="es-ES" sz="3423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AA</a:t>
            </a:r>
          </a:p>
          <a:p>
            <a:pPr marL="12420" algn="ctr" defTabSz="894304">
              <a:spcBef>
                <a:spcPts val="117"/>
              </a:spcBef>
            </a:pP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(</a:t>
            </a:r>
            <a:r>
              <a:rPr lang="es-ES" sz="1565" spc="10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Stable</a:t>
            </a:r>
            <a:r>
              <a:rPr lang="es-ES" sz="1565" spc="1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)</a:t>
            </a:r>
            <a:endParaRPr sz="1565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34" name="object 60">
            <a:extLst>
              <a:ext uri="{FF2B5EF4-FFF2-40B4-BE49-F238E27FC236}">
                <a16:creationId xmlns:a16="http://schemas.microsoft.com/office/drawing/2014/main" id="{1D4E2116-8D2B-4583-BEE7-E2CA005B3F9D}"/>
              </a:ext>
            </a:extLst>
          </p:cNvPr>
          <p:cNvSpPr txBox="1"/>
          <p:nvPr/>
        </p:nvSpPr>
        <p:spPr>
          <a:xfrm>
            <a:off x="1101103" y="961080"/>
            <a:ext cx="2533714" cy="227003"/>
          </a:xfrm>
          <a:prstGeom prst="rect">
            <a:avLst/>
          </a:prstGeom>
          <a:noFill/>
        </p:spPr>
        <p:txBody>
          <a:bodyPr vert="horz" wrap="square" lIns="0" tIns="16147" rIns="0" bIns="0" rtlCol="0">
            <a:spAutoFit/>
          </a:bodyPr>
          <a:lstStyle/>
          <a:p>
            <a:pPr marL="12420" defTabSz="894304">
              <a:spcBef>
                <a:spcPts val="127"/>
              </a:spcBef>
              <a:tabLst>
                <a:tab pos="164577" algn="l"/>
              </a:tabLst>
            </a:pPr>
            <a:r>
              <a:rPr lang="es-ES" sz="1369" i="1" spc="5" dirty="0">
                <a:solidFill>
                  <a:prstClr val="white">
                    <a:lumMod val="95000"/>
                  </a:prstClr>
                </a:solidFill>
                <a:latin typeface="AauxProOT-MediumItalicOSF"/>
                <a:cs typeface="AauxProOT-MediumItalicOSF"/>
              </a:rPr>
              <a:t> </a:t>
            </a:r>
            <a:r>
              <a:rPr sz="1369" i="1" spc="5" dirty="0">
                <a:solidFill>
                  <a:prstClr val="white">
                    <a:lumMod val="95000"/>
                  </a:prstClr>
                </a:solidFill>
                <a:latin typeface="AauxProOT-MediumItalicOSF"/>
                <a:cs typeface="AauxProOT-MediumItalicOSF"/>
              </a:rPr>
              <a:t>As </a:t>
            </a:r>
            <a:r>
              <a:rPr sz="1369" i="1" spc="10" dirty="0">
                <a:solidFill>
                  <a:prstClr val="white">
                    <a:lumMod val="95000"/>
                  </a:prstClr>
                </a:solidFill>
                <a:latin typeface="AauxProOT-MediumItalicOSF"/>
                <a:cs typeface="AauxProOT-MediumItalicOSF"/>
              </a:rPr>
              <a:t>of</a:t>
            </a:r>
            <a:r>
              <a:rPr lang="es-ES" sz="1369" i="1" spc="10" dirty="0">
                <a:solidFill>
                  <a:prstClr val="white">
                    <a:lumMod val="95000"/>
                  </a:prstClr>
                </a:solidFill>
                <a:latin typeface="AauxProOT-MediumItalicOSF"/>
                <a:cs typeface="AauxProOT-MediumItalicOSF"/>
              </a:rPr>
              <a:t> June </a:t>
            </a:r>
            <a:r>
              <a:rPr lang="es-ES" sz="1369" i="1" spc="15" dirty="0">
                <a:solidFill>
                  <a:prstClr val="white">
                    <a:lumMod val="95000"/>
                  </a:prstClr>
                </a:solidFill>
                <a:latin typeface="AauxProOT-MediumItalicOSF"/>
                <a:cs typeface="AauxProOT-MediumItalicOSF"/>
              </a:rPr>
              <a:t>2022</a:t>
            </a:r>
            <a:endParaRPr sz="1369" dirty="0">
              <a:solidFill>
                <a:prstClr val="white">
                  <a:lumMod val="95000"/>
                </a:prstClr>
              </a:solidFill>
              <a:latin typeface="AauxProOT-MediumItalicOSF"/>
              <a:cs typeface="AauxProOT-MediumItalicOSF"/>
            </a:endParaRPr>
          </a:p>
        </p:txBody>
      </p:sp>
      <p:sp>
        <p:nvSpPr>
          <p:cNvPr id="35" name="object 39">
            <a:extLst>
              <a:ext uri="{FF2B5EF4-FFF2-40B4-BE49-F238E27FC236}">
                <a16:creationId xmlns:a16="http://schemas.microsoft.com/office/drawing/2014/main" id="{CE37C45B-7E59-4E03-9F8B-542AA60608DD}"/>
              </a:ext>
            </a:extLst>
          </p:cNvPr>
          <p:cNvSpPr txBox="1"/>
          <p:nvPr/>
        </p:nvSpPr>
        <p:spPr>
          <a:xfrm>
            <a:off x="9263672" y="2309174"/>
            <a:ext cx="3351580" cy="397427"/>
          </a:xfrm>
          <a:prstGeom prst="rect">
            <a:avLst/>
          </a:prstGeom>
          <a:noFill/>
        </p:spPr>
        <p:txBody>
          <a:bodyPr vert="horz" wrap="square" lIns="0" tIns="13662" rIns="0" bIns="0" rtlCol="0">
            <a:spAutoFit/>
          </a:bodyPr>
          <a:lstStyle/>
          <a:p>
            <a:pPr marL="12420" defTabSz="894304">
              <a:spcBef>
                <a:spcPts val="107"/>
              </a:spcBef>
            </a:pPr>
            <a:r>
              <a:rPr lang="es-ES" sz="2493" b="1" spc="5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International </a:t>
            </a:r>
            <a:r>
              <a:rPr lang="es-ES" sz="2493" b="1" spc="5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Scale</a:t>
            </a:r>
            <a:endParaRPr sz="2200" b="1" baseline="31481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ABDFC4E9-FD10-4023-9793-62E2CE38B50F}"/>
              </a:ext>
            </a:extLst>
          </p:cNvPr>
          <p:cNvSpPr txBox="1"/>
          <p:nvPr/>
        </p:nvSpPr>
        <p:spPr>
          <a:xfrm>
            <a:off x="15163678" y="2303520"/>
            <a:ext cx="3351580" cy="397427"/>
          </a:xfrm>
          <a:prstGeom prst="rect">
            <a:avLst/>
          </a:prstGeom>
          <a:noFill/>
        </p:spPr>
        <p:txBody>
          <a:bodyPr vert="horz" wrap="square" lIns="0" tIns="13662" rIns="0" bIns="0" rtlCol="0">
            <a:spAutoFit/>
          </a:bodyPr>
          <a:lstStyle/>
          <a:p>
            <a:pPr marL="12420" defTabSz="894304">
              <a:spcBef>
                <a:spcPts val="107"/>
              </a:spcBef>
            </a:pPr>
            <a:r>
              <a:rPr lang="es-ES" sz="2493" b="1" spc="5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National</a:t>
            </a:r>
            <a:r>
              <a:rPr lang="es-ES" sz="2493" b="1" spc="5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 </a:t>
            </a:r>
            <a:r>
              <a:rPr lang="es-ES" sz="2493" b="1" spc="5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Scale</a:t>
            </a:r>
            <a:endParaRPr sz="2200" b="1" baseline="31481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37" name="object 39">
            <a:extLst>
              <a:ext uri="{FF2B5EF4-FFF2-40B4-BE49-F238E27FC236}">
                <a16:creationId xmlns:a16="http://schemas.microsoft.com/office/drawing/2014/main" id="{0A034693-BEEE-4E68-B681-3CE02F83D815}"/>
              </a:ext>
            </a:extLst>
          </p:cNvPr>
          <p:cNvSpPr txBox="1"/>
          <p:nvPr/>
        </p:nvSpPr>
        <p:spPr>
          <a:xfrm>
            <a:off x="8665641" y="3083063"/>
            <a:ext cx="3351580" cy="397427"/>
          </a:xfrm>
          <a:prstGeom prst="rect">
            <a:avLst/>
          </a:prstGeom>
          <a:noFill/>
        </p:spPr>
        <p:txBody>
          <a:bodyPr vert="horz" wrap="square" lIns="0" tIns="13662" rIns="0" bIns="0" rtlCol="0">
            <a:spAutoFit/>
          </a:bodyPr>
          <a:lstStyle/>
          <a:p>
            <a:pPr marL="12420" defTabSz="894304">
              <a:spcBef>
                <a:spcPts val="107"/>
              </a:spcBef>
            </a:pPr>
            <a:r>
              <a:rPr lang="es-ES" sz="2493" b="1" spc="5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Fitch Ratings</a:t>
            </a:r>
            <a:endParaRPr sz="2200" b="1" baseline="31481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38" name="object 39">
            <a:extLst>
              <a:ext uri="{FF2B5EF4-FFF2-40B4-BE49-F238E27FC236}">
                <a16:creationId xmlns:a16="http://schemas.microsoft.com/office/drawing/2014/main" id="{2C499AC9-010B-4731-ADAA-DF5E3074C59B}"/>
              </a:ext>
            </a:extLst>
          </p:cNvPr>
          <p:cNvSpPr txBox="1"/>
          <p:nvPr/>
        </p:nvSpPr>
        <p:spPr>
          <a:xfrm>
            <a:off x="9159654" y="4032386"/>
            <a:ext cx="3351580" cy="397427"/>
          </a:xfrm>
          <a:prstGeom prst="rect">
            <a:avLst/>
          </a:prstGeom>
          <a:noFill/>
        </p:spPr>
        <p:txBody>
          <a:bodyPr vert="horz" wrap="square" lIns="0" tIns="13662" rIns="0" bIns="0" rtlCol="0">
            <a:spAutoFit/>
          </a:bodyPr>
          <a:lstStyle/>
          <a:p>
            <a:pPr marL="12420" defTabSz="894304">
              <a:spcBef>
                <a:spcPts val="107"/>
              </a:spcBef>
            </a:pPr>
            <a:r>
              <a:rPr lang="es-ES" sz="2493" b="1" spc="5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S&amp;P</a:t>
            </a:r>
            <a:endParaRPr sz="2200" b="1" baseline="31481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F21BA2CE-7D10-462A-A49F-F3CBADAB4B57}"/>
              </a:ext>
            </a:extLst>
          </p:cNvPr>
          <p:cNvSpPr txBox="1"/>
          <p:nvPr/>
        </p:nvSpPr>
        <p:spPr>
          <a:xfrm>
            <a:off x="8896811" y="5146855"/>
            <a:ext cx="3351580" cy="397427"/>
          </a:xfrm>
          <a:prstGeom prst="rect">
            <a:avLst/>
          </a:prstGeom>
          <a:noFill/>
        </p:spPr>
        <p:txBody>
          <a:bodyPr vert="horz" wrap="square" lIns="0" tIns="13662" rIns="0" bIns="0" rtlCol="0">
            <a:spAutoFit/>
          </a:bodyPr>
          <a:lstStyle/>
          <a:p>
            <a:pPr marL="12420" defTabSz="894304">
              <a:spcBef>
                <a:spcPts val="107"/>
              </a:spcBef>
            </a:pPr>
            <a:r>
              <a:rPr lang="es-ES" sz="2493" b="1" spc="5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Moody’s</a:t>
            </a:r>
            <a:endParaRPr sz="2200" b="1" baseline="31481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40" name="object 39">
            <a:extLst>
              <a:ext uri="{FF2B5EF4-FFF2-40B4-BE49-F238E27FC236}">
                <a16:creationId xmlns:a16="http://schemas.microsoft.com/office/drawing/2014/main" id="{E2D1B956-6DEC-41CC-800A-E4FE972C0EB1}"/>
              </a:ext>
            </a:extLst>
          </p:cNvPr>
          <p:cNvSpPr txBox="1"/>
          <p:nvPr/>
        </p:nvSpPr>
        <p:spPr>
          <a:xfrm>
            <a:off x="14534269" y="3382001"/>
            <a:ext cx="3351580" cy="397427"/>
          </a:xfrm>
          <a:prstGeom prst="rect">
            <a:avLst/>
          </a:prstGeom>
          <a:noFill/>
        </p:spPr>
        <p:txBody>
          <a:bodyPr vert="horz" wrap="square" lIns="0" tIns="13662" rIns="0" bIns="0" rtlCol="0">
            <a:spAutoFit/>
          </a:bodyPr>
          <a:lstStyle/>
          <a:p>
            <a:pPr marL="12420" defTabSz="894304">
              <a:spcBef>
                <a:spcPts val="107"/>
              </a:spcBef>
            </a:pPr>
            <a:r>
              <a:rPr lang="es-ES" sz="2493" b="1" spc="5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Fitch Ratings</a:t>
            </a:r>
            <a:endParaRPr sz="2200" b="1" baseline="31481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41" name="object 39">
            <a:extLst>
              <a:ext uri="{FF2B5EF4-FFF2-40B4-BE49-F238E27FC236}">
                <a16:creationId xmlns:a16="http://schemas.microsoft.com/office/drawing/2014/main" id="{DCA1FA2B-579D-4E7C-A542-004BE151E5C7}"/>
              </a:ext>
            </a:extLst>
          </p:cNvPr>
          <p:cNvSpPr txBox="1"/>
          <p:nvPr/>
        </p:nvSpPr>
        <p:spPr>
          <a:xfrm>
            <a:off x="14555204" y="4520668"/>
            <a:ext cx="3351580" cy="397427"/>
          </a:xfrm>
          <a:prstGeom prst="rect">
            <a:avLst/>
          </a:prstGeom>
          <a:noFill/>
        </p:spPr>
        <p:txBody>
          <a:bodyPr vert="horz" wrap="square" lIns="0" tIns="13662" rIns="0" bIns="0" rtlCol="0">
            <a:spAutoFit/>
          </a:bodyPr>
          <a:lstStyle/>
          <a:p>
            <a:pPr marL="12420" defTabSz="894304">
              <a:spcBef>
                <a:spcPts val="107"/>
              </a:spcBef>
            </a:pPr>
            <a:r>
              <a:rPr lang="es-ES" sz="2493" b="1" spc="5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Feller </a:t>
            </a:r>
            <a:r>
              <a:rPr lang="es-ES" sz="2493" b="1" spc="5" err="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Rate</a:t>
            </a:r>
            <a:endParaRPr sz="2200" b="1" baseline="31481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</p:txBody>
      </p:sp>
      <p:sp>
        <p:nvSpPr>
          <p:cNvPr id="42" name="object 39">
            <a:extLst>
              <a:ext uri="{FF2B5EF4-FFF2-40B4-BE49-F238E27FC236}">
                <a16:creationId xmlns:a16="http://schemas.microsoft.com/office/drawing/2014/main" id="{EEEFFF71-EC31-47BC-B915-D865190B5796}"/>
              </a:ext>
            </a:extLst>
          </p:cNvPr>
          <p:cNvSpPr txBox="1"/>
          <p:nvPr/>
        </p:nvSpPr>
        <p:spPr>
          <a:xfrm>
            <a:off x="7750454" y="7756571"/>
            <a:ext cx="8030350" cy="2253319"/>
          </a:xfrm>
          <a:prstGeom prst="rect">
            <a:avLst/>
          </a:prstGeom>
          <a:noFill/>
        </p:spPr>
        <p:txBody>
          <a:bodyPr vert="horz" wrap="square" lIns="0" tIns="13662" rIns="0" bIns="0" numCol="1" rtlCol="0">
            <a:spAutoFit/>
          </a:bodyPr>
          <a:lstStyle/>
          <a:p>
            <a:pPr marL="12420" defTabSz="894304">
              <a:spcBef>
                <a:spcPts val="82"/>
              </a:spcBef>
            </a:pPr>
            <a:r>
              <a:rPr lang="es-ES" sz="2493" b="1" spc="5" dirty="0">
                <a:solidFill>
                  <a:prstClr val="white">
                    <a:lumMod val="95000"/>
                  </a:prstClr>
                </a:solidFill>
                <a:latin typeface="AauxPro OT"/>
              </a:rPr>
              <a:t>EBITDA</a:t>
            </a:r>
            <a:r>
              <a:rPr lang="es-ES" sz="4617" baseline="31481" dirty="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	 			</a:t>
            </a:r>
            <a:r>
              <a:rPr lang="es-ES" sz="2493" b="1" spc="5" dirty="0">
                <a:solidFill>
                  <a:prstClr val="white">
                    <a:lumMod val="95000"/>
                  </a:prstClr>
                </a:solidFill>
                <a:latin typeface="AauxPro OT"/>
              </a:rPr>
              <a:t>2,789</a:t>
            </a:r>
          </a:p>
          <a:p>
            <a:pPr marL="12420" defTabSz="894304">
              <a:spcBef>
                <a:spcPts val="82"/>
              </a:spcBef>
            </a:pPr>
            <a:r>
              <a:rPr lang="es-ES" sz="2493" b="1" spc="5" dirty="0">
                <a:solidFill>
                  <a:prstClr val="white">
                    <a:lumMod val="95000"/>
                  </a:prstClr>
                </a:solidFill>
                <a:latin typeface="AauxPro OT"/>
              </a:rPr>
              <a:t>EBITDA Margin			39%</a:t>
            </a:r>
          </a:p>
          <a:p>
            <a:pPr marL="12420" defTabSz="894304">
              <a:spcBef>
                <a:spcPts val="82"/>
              </a:spcBef>
            </a:pPr>
            <a:r>
              <a:rPr lang="es-ES" sz="2493" b="1" spc="5" dirty="0">
                <a:solidFill>
                  <a:prstClr val="white">
                    <a:lumMod val="95000"/>
                  </a:prstClr>
                </a:solidFill>
                <a:latin typeface="AauxPro OT"/>
              </a:rPr>
              <a:t>Net </a:t>
            </a:r>
            <a:r>
              <a:rPr lang="es-ES" sz="2493" b="1" spc="5" dirty="0" err="1">
                <a:solidFill>
                  <a:prstClr val="white">
                    <a:lumMod val="95000"/>
                  </a:prstClr>
                </a:solidFill>
                <a:latin typeface="AauxPro OT"/>
              </a:rPr>
              <a:t>Debt</a:t>
            </a:r>
            <a:r>
              <a:rPr lang="es-ES" sz="2493" b="1" spc="5" dirty="0">
                <a:solidFill>
                  <a:prstClr val="white">
                    <a:lumMod val="95000"/>
                  </a:prstClr>
                </a:solidFill>
                <a:latin typeface="AauxPro OT"/>
              </a:rPr>
              <a:t>/EBITDA			1.64x</a:t>
            </a:r>
          </a:p>
          <a:p>
            <a:pPr marL="12420" defTabSz="894304">
              <a:spcBef>
                <a:spcPts val="82"/>
              </a:spcBef>
            </a:pPr>
            <a:endParaRPr lang="es-ES" sz="4617" baseline="31481" dirty="0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  <a:p>
            <a:pPr marL="12420" defTabSz="894304">
              <a:spcBef>
                <a:spcPts val="82"/>
              </a:spcBef>
            </a:pPr>
            <a:r>
              <a:rPr lang="es-ES" sz="4617" baseline="31481" dirty="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		</a:t>
            </a:r>
          </a:p>
        </p:txBody>
      </p:sp>
      <p:sp>
        <p:nvSpPr>
          <p:cNvPr id="43" name="object 39">
            <a:extLst>
              <a:ext uri="{FF2B5EF4-FFF2-40B4-BE49-F238E27FC236}">
                <a16:creationId xmlns:a16="http://schemas.microsoft.com/office/drawing/2014/main" id="{0F6EA36D-FF16-4E92-88E4-03C945A5CB71}"/>
              </a:ext>
            </a:extLst>
          </p:cNvPr>
          <p:cNvSpPr txBox="1"/>
          <p:nvPr/>
        </p:nvSpPr>
        <p:spPr>
          <a:xfrm>
            <a:off x="13891609" y="7794156"/>
            <a:ext cx="8030350" cy="2163295"/>
          </a:xfrm>
          <a:prstGeom prst="rect">
            <a:avLst/>
          </a:prstGeom>
          <a:noFill/>
        </p:spPr>
        <p:txBody>
          <a:bodyPr vert="horz" wrap="square" lIns="0" tIns="13662" rIns="0" bIns="0" numCol="1" rtlCol="0">
            <a:spAutoFit/>
          </a:bodyPr>
          <a:lstStyle/>
          <a:p>
            <a:pPr marL="12420" defTabSz="894304">
              <a:spcBef>
                <a:spcPts val="82"/>
              </a:spcBef>
            </a:pPr>
            <a:r>
              <a:rPr lang="es-ES" sz="2493" b="1" spc="5" dirty="0">
                <a:solidFill>
                  <a:prstClr val="white">
                    <a:lumMod val="95000"/>
                  </a:prstClr>
                </a:solidFill>
                <a:latin typeface="AauxPro OT"/>
              </a:rPr>
              <a:t>Net </a:t>
            </a:r>
            <a:r>
              <a:rPr lang="es-ES" sz="2493" b="1" spc="5" dirty="0" err="1">
                <a:solidFill>
                  <a:prstClr val="white">
                    <a:lumMod val="95000"/>
                  </a:prstClr>
                </a:solidFill>
                <a:latin typeface="AauxPro OT"/>
              </a:rPr>
              <a:t>Income</a:t>
            </a:r>
            <a:r>
              <a:rPr lang="es-ES" sz="2493" b="1" spc="5" dirty="0">
                <a:solidFill>
                  <a:prstClr val="white">
                    <a:lumMod val="95000"/>
                  </a:prstClr>
                </a:solidFill>
                <a:latin typeface="AauxPro OT"/>
              </a:rPr>
              <a:t>			1,361</a:t>
            </a:r>
          </a:p>
          <a:p>
            <a:pPr marL="12420" defTabSz="894304">
              <a:spcBef>
                <a:spcPts val="82"/>
              </a:spcBef>
            </a:pPr>
            <a:r>
              <a:rPr lang="es-ES" sz="2493" b="1" spc="5" dirty="0">
                <a:solidFill>
                  <a:prstClr val="white">
                    <a:lumMod val="95000"/>
                  </a:prstClr>
                </a:solidFill>
                <a:latin typeface="AauxPro OT"/>
              </a:rPr>
              <a:t>CAPEX				1,682</a:t>
            </a:r>
          </a:p>
          <a:p>
            <a:pPr marL="12420" defTabSz="894304">
              <a:spcBef>
                <a:spcPts val="82"/>
              </a:spcBef>
            </a:pPr>
            <a:r>
              <a:rPr lang="es-ES" sz="2493" b="1" spc="5" dirty="0" err="1">
                <a:solidFill>
                  <a:prstClr val="white">
                    <a:lumMod val="95000"/>
                  </a:prstClr>
                </a:solidFill>
                <a:latin typeface="AauxPro OT"/>
              </a:rPr>
              <a:t>Revenues</a:t>
            </a:r>
            <a:r>
              <a:rPr lang="es-ES" sz="2493" b="1" spc="5" dirty="0">
                <a:solidFill>
                  <a:prstClr val="white">
                    <a:lumMod val="95000"/>
                  </a:prstClr>
                </a:solidFill>
                <a:latin typeface="AauxPro OT"/>
              </a:rPr>
              <a:t>			7,076</a:t>
            </a:r>
          </a:p>
          <a:p>
            <a:pPr marL="12420" defTabSz="894304">
              <a:spcBef>
                <a:spcPts val="82"/>
              </a:spcBef>
            </a:pPr>
            <a:endParaRPr lang="es-ES" sz="4617" baseline="31481" dirty="0">
              <a:solidFill>
                <a:prstClr val="white">
                  <a:lumMod val="95000"/>
                </a:prstClr>
              </a:solidFill>
              <a:latin typeface="AauxPro OT"/>
              <a:cs typeface="AauxPro OT"/>
            </a:endParaRPr>
          </a:p>
          <a:p>
            <a:pPr marL="12420" defTabSz="894304">
              <a:spcBef>
                <a:spcPts val="82"/>
              </a:spcBef>
            </a:pPr>
            <a:r>
              <a:rPr lang="es-ES" sz="4617" baseline="31481" dirty="0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rPr>
              <a:t>		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F032B04-18D2-45A0-9834-1BDEF95A56FF}"/>
              </a:ext>
            </a:extLst>
          </p:cNvPr>
          <p:cNvGrpSpPr/>
          <p:nvPr/>
        </p:nvGrpSpPr>
        <p:grpSpPr>
          <a:xfrm>
            <a:off x="908517" y="1685435"/>
            <a:ext cx="5670941" cy="8324455"/>
            <a:chOff x="1284535" y="2447134"/>
            <a:chExt cx="5262315" cy="6379212"/>
          </a:xfrm>
        </p:grpSpPr>
        <p:sp>
          <p:nvSpPr>
            <p:cNvPr id="45" name="object 6">
              <a:extLst>
                <a:ext uri="{FF2B5EF4-FFF2-40B4-BE49-F238E27FC236}">
                  <a16:creationId xmlns:a16="http://schemas.microsoft.com/office/drawing/2014/main" id="{C5416575-9870-4A67-AED4-738376EF8445}"/>
                </a:ext>
              </a:extLst>
            </p:cNvPr>
            <p:cNvSpPr txBox="1"/>
            <p:nvPr/>
          </p:nvSpPr>
          <p:spPr>
            <a:xfrm>
              <a:off x="3995333" y="7106203"/>
              <a:ext cx="2551517" cy="481334"/>
            </a:xfrm>
            <a:prstGeom prst="rect">
              <a:avLst/>
            </a:prstGeom>
          </p:spPr>
          <p:txBody>
            <a:bodyPr vert="horz" wrap="square" lIns="0" tIns="18848" rIns="0" bIns="0" rtlCol="0">
              <a:spAutoFit/>
            </a:bodyPr>
            <a:lstStyle/>
            <a:p>
              <a:pPr marL="20942" defTabSz="1507846">
                <a:spcBef>
                  <a:spcPts val="148"/>
                </a:spcBef>
              </a:pPr>
              <a:r>
                <a:rPr sz="3958" spc="-198">
                  <a:solidFill>
                    <a:srgbClr val="C7B700"/>
                  </a:solidFill>
                  <a:latin typeface="AauxPro OT"/>
                  <a:cs typeface="AauxPro OT"/>
                </a:rPr>
                <a:t>99</a:t>
              </a:r>
              <a:r>
                <a:rPr lang="es-ES" sz="3958" spc="-198">
                  <a:solidFill>
                    <a:srgbClr val="C7B700"/>
                  </a:solidFill>
                  <a:latin typeface="AauxPro OT"/>
                  <a:cs typeface="AauxPro OT"/>
                </a:rPr>
                <a:t>.</a:t>
              </a:r>
              <a:r>
                <a:rPr sz="3958" spc="-198">
                  <a:solidFill>
                    <a:srgbClr val="C7B700"/>
                  </a:solidFill>
                  <a:latin typeface="AauxPro OT"/>
                  <a:cs typeface="AauxPro OT"/>
                </a:rPr>
                <a:t>9</a:t>
              </a:r>
              <a:r>
                <a:rPr lang="es-ES" sz="3958" spc="-198">
                  <a:solidFill>
                    <a:srgbClr val="C7B700"/>
                  </a:solidFill>
                  <a:latin typeface="AauxPro OT"/>
                  <a:cs typeface="AauxPro OT"/>
                </a:rPr>
                <a:t>9</a:t>
              </a:r>
              <a:r>
                <a:rPr sz="3958" spc="-198">
                  <a:solidFill>
                    <a:srgbClr val="C7B700"/>
                  </a:solidFill>
                  <a:latin typeface="AauxPro OT"/>
                  <a:cs typeface="AauxPro OT"/>
                </a:rPr>
                <a:t>%</a:t>
              </a:r>
              <a:endParaRPr sz="3958">
                <a:solidFill>
                  <a:srgbClr val="C7B700"/>
                </a:solidFill>
                <a:latin typeface="AauxPro OT"/>
                <a:cs typeface="AauxPro OT"/>
              </a:endParaRPr>
            </a:p>
          </p:txBody>
        </p:sp>
        <p:sp>
          <p:nvSpPr>
            <p:cNvPr id="46" name="object 28">
              <a:extLst>
                <a:ext uri="{FF2B5EF4-FFF2-40B4-BE49-F238E27FC236}">
                  <a16:creationId xmlns:a16="http://schemas.microsoft.com/office/drawing/2014/main" id="{4CB64694-C489-423C-8D02-9279E49936E9}"/>
                </a:ext>
              </a:extLst>
            </p:cNvPr>
            <p:cNvSpPr txBox="1"/>
            <p:nvPr/>
          </p:nvSpPr>
          <p:spPr>
            <a:xfrm>
              <a:off x="2085340" y="2975844"/>
              <a:ext cx="2861310" cy="408363"/>
            </a:xfrm>
            <a:prstGeom prst="rect">
              <a:avLst/>
            </a:prstGeom>
            <a:noFill/>
          </p:spPr>
          <p:txBody>
            <a:bodyPr vert="horz" wrap="square" lIns="0" tIns="25130" rIns="0" bIns="0" rtlCol="0">
              <a:spAutoFit/>
            </a:bodyPr>
            <a:lstStyle/>
            <a:p>
              <a:pPr marL="20942" defTabSz="1507846">
                <a:spcBef>
                  <a:spcPts val="198"/>
                </a:spcBef>
              </a:pPr>
              <a:r>
                <a:rPr sz="3298" spc="16">
                  <a:solidFill>
                    <a:prstClr val="white">
                      <a:lumMod val="95000"/>
                    </a:prstClr>
                  </a:solidFill>
                  <a:latin typeface="AauxPro OT"/>
                  <a:cs typeface="AauxPro OT"/>
                </a:rPr>
                <a:t>Angelini</a:t>
              </a:r>
              <a:r>
                <a:rPr sz="3298" spc="-124">
                  <a:solidFill>
                    <a:prstClr val="white">
                      <a:lumMod val="95000"/>
                    </a:prstClr>
                  </a:solidFill>
                  <a:latin typeface="AauxPro OT"/>
                  <a:cs typeface="AauxPro OT"/>
                </a:rPr>
                <a:t> </a:t>
              </a:r>
              <a:r>
                <a:rPr sz="3298" spc="16">
                  <a:solidFill>
                    <a:prstClr val="white">
                      <a:lumMod val="95000"/>
                    </a:prstClr>
                  </a:solidFill>
                  <a:latin typeface="AauxPro OT"/>
                  <a:cs typeface="AauxPro OT"/>
                </a:rPr>
                <a:t>Group</a:t>
              </a:r>
              <a:endParaRPr sz="3298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endParaRPr>
            </a:p>
          </p:txBody>
        </p:sp>
        <p:sp>
          <p:nvSpPr>
            <p:cNvPr id="47" name="object 31">
              <a:extLst>
                <a:ext uri="{FF2B5EF4-FFF2-40B4-BE49-F238E27FC236}">
                  <a16:creationId xmlns:a16="http://schemas.microsoft.com/office/drawing/2014/main" id="{4D9A70D4-3CA8-4FE0-949C-33F1C302C9B6}"/>
                </a:ext>
              </a:extLst>
            </p:cNvPr>
            <p:cNvSpPr/>
            <p:nvPr/>
          </p:nvSpPr>
          <p:spPr>
            <a:xfrm>
              <a:off x="3346450" y="3549402"/>
              <a:ext cx="61594" cy="645795"/>
            </a:xfrm>
            <a:custGeom>
              <a:avLst/>
              <a:gdLst/>
              <a:ahLst/>
              <a:cxnLst/>
              <a:rect l="l" t="t" r="r" b="b"/>
              <a:pathLst>
                <a:path w="61594" h="645795">
                  <a:moveTo>
                    <a:pt x="20341" y="584442"/>
                  </a:moveTo>
                  <a:lnTo>
                    <a:pt x="0" y="584442"/>
                  </a:lnTo>
                  <a:lnTo>
                    <a:pt x="30511" y="645466"/>
                  </a:lnTo>
                  <a:lnTo>
                    <a:pt x="55938" y="594613"/>
                  </a:lnTo>
                  <a:lnTo>
                    <a:pt x="20341" y="594613"/>
                  </a:lnTo>
                  <a:lnTo>
                    <a:pt x="20341" y="584442"/>
                  </a:lnTo>
                  <a:close/>
                </a:path>
                <a:path w="61594" h="645795">
                  <a:moveTo>
                    <a:pt x="40682" y="0"/>
                  </a:moveTo>
                  <a:lnTo>
                    <a:pt x="20341" y="0"/>
                  </a:lnTo>
                  <a:lnTo>
                    <a:pt x="20341" y="594613"/>
                  </a:lnTo>
                  <a:lnTo>
                    <a:pt x="40682" y="594613"/>
                  </a:lnTo>
                  <a:lnTo>
                    <a:pt x="40682" y="0"/>
                  </a:lnTo>
                  <a:close/>
                </a:path>
                <a:path w="61594" h="645795">
                  <a:moveTo>
                    <a:pt x="61023" y="584442"/>
                  </a:moveTo>
                  <a:lnTo>
                    <a:pt x="40682" y="584442"/>
                  </a:lnTo>
                  <a:lnTo>
                    <a:pt x="40682" y="594613"/>
                  </a:lnTo>
                  <a:lnTo>
                    <a:pt x="55938" y="594613"/>
                  </a:lnTo>
                  <a:lnTo>
                    <a:pt x="61023" y="584442"/>
                  </a:lnTo>
                  <a:close/>
                </a:path>
              </a:pathLst>
            </a:custGeom>
            <a:solidFill>
              <a:srgbClr val="696057"/>
            </a:solidFill>
            <a:ln>
              <a:solidFill>
                <a:srgbClr val="C7B700"/>
              </a:solidFill>
            </a:ln>
          </p:spPr>
          <p:txBody>
            <a:bodyPr wrap="square" lIns="0" tIns="0" rIns="0" bIns="0" rtlCol="0"/>
            <a:lstStyle/>
            <a:p>
              <a:pPr defTabSz="1507846"/>
              <a:endParaRPr sz="181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32">
              <a:extLst>
                <a:ext uri="{FF2B5EF4-FFF2-40B4-BE49-F238E27FC236}">
                  <a16:creationId xmlns:a16="http://schemas.microsoft.com/office/drawing/2014/main" id="{9F5B7E2D-12F4-4AAE-B02A-05817106A498}"/>
                </a:ext>
              </a:extLst>
            </p:cNvPr>
            <p:cNvSpPr/>
            <p:nvPr/>
          </p:nvSpPr>
          <p:spPr>
            <a:xfrm>
              <a:off x="3313339" y="5316609"/>
              <a:ext cx="185511" cy="854329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507846"/>
              <a:endParaRPr sz="1814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object 33">
              <a:extLst>
                <a:ext uri="{FF2B5EF4-FFF2-40B4-BE49-F238E27FC236}">
                  <a16:creationId xmlns:a16="http://schemas.microsoft.com/office/drawing/2014/main" id="{5DCF8A07-8CEB-40C5-9D54-DD1B9AAA4F93}"/>
                </a:ext>
              </a:extLst>
            </p:cNvPr>
            <p:cNvSpPr/>
            <p:nvPr/>
          </p:nvSpPr>
          <p:spPr>
            <a:xfrm>
              <a:off x="3361056" y="5328991"/>
              <a:ext cx="61594" cy="728980"/>
            </a:xfrm>
            <a:custGeom>
              <a:avLst/>
              <a:gdLst/>
              <a:ahLst/>
              <a:cxnLst/>
              <a:rect l="l" t="t" r="r" b="b"/>
              <a:pathLst>
                <a:path w="61594" h="728979">
                  <a:moveTo>
                    <a:pt x="20341" y="667729"/>
                  </a:moveTo>
                  <a:lnTo>
                    <a:pt x="0" y="667729"/>
                  </a:lnTo>
                  <a:lnTo>
                    <a:pt x="30511" y="728753"/>
                  </a:lnTo>
                  <a:lnTo>
                    <a:pt x="55938" y="677900"/>
                  </a:lnTo>
                  <a:lnTo>
                    <a:pt x="20341" y="677900"/>
                  </a:lnTo>
                  <a:lnTo>
                    <a:pt x="20341" y="667729"/>
                  </a:lnTo>
                  <a:close/>
                </a:path>
                <a:path w="61594" h="728979">
                  <a:moveTo>
                    <a:pt x="40682" y="0"/>
                  </a:moveTo>
                  <a:lnTo>
                    <a:pt x="20341" y="0"/>
                  </a:lnTo>
                  <a:lnTo>
                    <a:pt x="20341" y="677900"/>
                  </a:lnTo>
                  <a:lnTo>
                    <a:pt x="40682" y="677900"/>
                  </a:lnTo>
                  <a:lnTo>
                    <a:pt x="40682" y="0"/>
                  </a:lnTo>
                  <a:close/>
                </a:path>
                <a:path w="61594" h="728979">
                  <a:moveTo>
                    <a:pt x="61023" y="667729"/>
                  </a:moveTo>
                  <a:lnTo>
                    <a:pt x="40682" y="667729"/>
                  </a:lnTo>
                  <a:lnTo>
                    <a:pt x="40682" y="677900"/>
                  </a:lnTo>
                  <a:lnTo>
                    <a:pt x="55938" y="677900"/>
                  </a:lnTo>
                  <a:lnTo>
                    <a:pt x="61023" y="667729"/>
                  </a:lnTo>
                  <a:close/>
                </a:path>
              </a:pathLst>
            </a:custGeom>
            <a:solidFill>
              <a:srgbClr val="696057"/>
            </a:solidFill>
            <a:ln>
              <a:solidFill>
                <a:srgbClr val="C7B700"/>
              </a:solidFill>
            </a:ln>
          </p:spPr>
          <p:txBody>
            <a:bodyPr wrap="square" lIns="0" tIns="0" rIns="0" bIns="0" rtlCol="0"/>
            <a:lstStyle/>
            <a:p>
              <a:pPr defTabSz="1507846"/>
              <a:endParaRPr sz="181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bject 35">
              <a:extLst>
                <a:ext uri="{FF2B5EF4-FFF2-40B4-BE49-F238E27FC236}">
                  <a16:creationId xmlns:a16="http://schemas.microsoft.com/office/drawing/2014/main" id="{62FCF254-7755-4442-B1F8-9FB769361B67}"/>
                </a:ext>
              </a:extLst>
            </p:cNvPr>
            <p:cNvSpPr/>
            <p:nvPr/>
          </p:nvSpPr>
          <p:spPr>
            <a:xfrm>
              <a:off x="3361056" y="7075391"/>
              <a:ext cx="61594" cy="1017905"/>
            </a:xfrm>
            <a:custGeom>
              <a:avLst/>
              <a:gdLst/>
              <a:ahLst/>
              <a:cxnLst/>
              <a:rect l="l" t="t" r="r" b="b"/>
              <a:pathLst>
                <a:path w="61594" h="1017904">
                  <a:moveTo>
                    <a:pt x="20334" y="956896"/>
                  </a:moveTo>
                  <a:lnTo>
                    <a:pt x="0" y="957133"/>
                  </a:lnTo>
                  <a:lnTo>
                    <a:pt x="31213" y="1017801"/>
                  </a:lnTo>
                  <a:lnTo>
                    <a:pt x="55843" y="967070"/>
                  </a:lnTo>
                  <a:lnTo>
                    <a:pt x="20453" y="967070"/>
                  </a:lnTo>
                  <a:lnTo>
                    <a:pt x="20334" y="956896"/>
                  </a:lnTo>
                  <a:close/>
                </a:path>
                <a:path w="61594" h="1017904">
                  <a:moveTo>
                    <a:pt x="61013" y="956421"/>
                  </a:moveTo>
                  <a:lnTo>
                    <a:pt x="20334" y="956896"/>
                  </a:lnTo>
                  <a:lnTo>
                    <a:pt x="20453" y="967070"/>
                  </a:lnTo>
                  <a:lnTo>
                    <a:pt x="40784" y="966836"/>
                  </a:lnTo>
                  <a:lnTo>
                    <a:pt x="40665" y="956659"/>
                  </a:lnTo>
                  <a:lnTo>
                    <a:pt x="60898" y="956659"/>
                  </a:lnTo>
                  <a:lnTo>
                    <a:pt x="61013" y="956421"/>
                  </a:lnTo>
                  <a:close/>
                </a:path>
                <a:path w="61594" h="1017904">
                  <a:moveTo>
                    <a:pt x="60898" y="956659"/>
                  </a:moveTo>
                  <a:lnTo>
                    <a:pt x="40665" y="956659"/>
                  </a:lnTo>
                  <a:lnTo>
                    <a:pt x="40784" y="966836"/>
                  </a:lnTo>
                  <a:lnTo>
                    <a:pt x="20453" y="967070"/>
                  </a:lnTo>
                  <a:lnTo>
                    <a:pt x="55843" y="967070"/>
                  </a:lnTo>
                  <a:lnTo>
                    <a:pt x="60898" y="956659"/>
                  </a:lnTo>
                  <a:close/>
                </a:path>
                <a:path w="61594" h="1017904">
                  <a:moveTo>
                    <a:pt x="29545" y="0"/>
                  </a:moveTo>
                  <a:lnTo>
                    <a:pt x="9204" y="233"/>
                  </a:lnTo>
                  <a:lnTo>
                    <a:pt x="20334" y="956896"/>
                  </a:lnTo>
                  <a:lnTo>
                    <a:pt x="40665" y="956659"/>
                  </a:lnTo>
                  <a:lnTo>
                    <a:pt x="29545" y="0"/>
                  </a:lnTo>
                  <a:close/>
                </a:path>
              </a:pathLst>
            </a:custGeom>
            <a:solidFill>
              <a:srgbClr val="696057"/>
            </a:solidFill>
            <a:ln>
              <a:solidFill>
                <a:srgbClr val="C7B700"/>
              </a:solidFill>
            </a:ln>
          </p:spPr>
          <p:txBody>
            <a:bodyPr wrap="square" lIns="0" tIns="0" rIns="0" bIns="0" rtlCol="0"/>
            <a:lstStyle/>
            <a:p>
              <a:pPr defTabSz="1507846"/>
              <a:endParaRPr sz="181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bject 36">
              <a:extLst>
                <a:ext uri="{FF2B5EF4-FFF2-40B4-BE49-F238E27FC236}">
                  <a16:creationId xmlns:a16="http://schemas.microsoft.com/office/drawing/2014/main" id="{03DE6AC6-F2CA-48A3-B178-3A8E01843508}"/>
                </a:ext>
              </a:extLst>
            </p:cNvPr>
            <p:cNvSpPr/>
            <p:nvPr/>
          </p:nvSpPr>
          <p:spPr>
            <a:xfrm>
              <a:off x="1329689" y="2811000"/>
              <a:ext cx="3921760" cy="0"/>
            </a:xfrm>
            <a:custGeom>
              <a:avLst/>
              <a:gdLst/>
              <a:ahLst/>
              <a:cxnLst/>
              <a:rect l="l" t="t" r="r" b="b"/>
              <a:pathLst>
                <a:path w="3921760">
                  <a:moveTo>
                    <a:pt x="0" y="0"/>
                  </a:moveTo>
                  <a:lnTo>
                    <a:pt x="3921301" y="0"/>
                  </a:lnTo>
                </a:path>
              </a:pathLst>
            </a:custGeom>
            <a:ln w="10170">
              <a:solidFill>
                <a:srgbClr val="C7B700"/>
              </a:solidFill>
            </a:ln>
          </p:spPr>
          <p:txBody>
            <a:bodyPr wrap="square" lIns="0" tIns="0" rIns="0" bIns="0" rtlCol="0"/>
            <a:lstStyle/>
            <a:p>
              <a:pPr defTabSz="1507846"/>
              <a:endParaRPr sz="181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bject 39">
              <a:extLst>
                <a:ext uri="{FF2B5EF4-FFF2-40B4-BE49-F238E27FC236}">
                  <a16:creationId xmlns:a16="http://schemas.microsoft.com/office/drawing/2014/main" id="{47C60B9A-6351-4586-B409-11C2CC4947D8}"/>
                </a:ext>
              </a:extLst>
            </p:cNvPr>
            <p:cNvSpPr txBox="1"/>
            <p:nvPr/>
          </p:nvSpPr>
          <p:spPr>
            <a:xfrm>
              <a:off x="1334841" y="2447134"/>
              <a:ext cx="3427095" cy="309599"/>
            </a:xfrm>
            <a:prstGeom prst="rect">
              <a:avLst/>
            </a:prstGeom>
            <a:noFill/>
          </p:spPr>
          <p:txBody>
            <a:bodyPr vert="horz" wrap="square" lIns="0" tIns="23036" rIns="0" bIns="0" rtlCol="0">
              <a:spAutoFit/>
            </a:bodyPr>
            <a:lstStyle/>
            <a:p>
              <a:pPr marL="20942" defTabSz="1507846">
                <a:spcBef>
                  <a:spcPts val="181"/>
                </a:spcBef>
              </a:pPr>
              <a:r>
                <a:rPr sz="2474" b="1" spc="8">
                  <a:solidFill>
                    <a:prstClr val="white">
                      <a:lumMod val="95000"/>
                    </a:prstClr>
                  </a:solidFill>
                  <a:latin typeface="AauxPro OT"/>
                  <a:cs typeface="AauxPro OT"/>
                </a:rPr>
                <a:t>Shareholder Structure</a:t>
              </a:r>
              <a:r>
                <a:rPr sz="2474" b="1" spc="-124">
                  <a:solidFill>
                    <a:prstClr val="white">
                      <a:lumMod val="95000"/>
                    </a:prstClr>
                  </a:solidFill>
                  <a:latin typeface="AauxPro OT"/>
                  <a:cs typeface="AauxPro OT"/>
                </a:rPr>
                <a:t> </a:t>
              </a:r>
              <a:endParaRPr sz="2474" b="1" baseline="31481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endParaRPr>
            </a:p>
          </p:txBody>
        </p:sp>
        <p:sp>
          <p:nvSpPr>
            <p:cNvPr id="53" name="object 6">
              <a:extLst>
                <a:ext uri="{FF2B5EF4-FFF2-40B4-BE49-F238E27FC236}">
                  <a16:creationId xmlns:a16="http://schemas.microsoft.com/office/drawing/2014/main" id="{B08D36E3-AEE4-411D-9FC9-E83A5C683A78}"/>
                </a:ext>
              </a:extLst>
            </p:cNvPr>
            <p:cNvSpPr txBox="1"/>
            <p:nvPr/>
          </p:nvSpPr>
          <p:spPr>
            <a:xfrm>
              <a:off x="3949955" y="5414836"/>
              <a:ext cx="1606296" cy="481334"/>
            </a:xfrm>
            <a:prstGeom prst="rect">
              <a:avLst/>
            </a:prstGeom>
          </p:spPr>
          <p:txBody>
            <a:bodyPr vert="horz" wrap="square" lIns="0" tIns="18848" rIns="0" bIns="0" rtlCol="0">
              <a:spAutoFit/>
            </a:bodyPr>
            <a:lstStyle/>
            <a:p>
              <a:pPr marL="20942" defTabSz="1507846">
                <a:spcBef>
                  <a:spcPts val="148"/>
                </a:spcBef>
              </a:pPr>
              <a:r>
                <a:rPr lang="es-ES" sz="3958" spc="-198">
                  <a:solidFill>
                    <a:srgbClr val="C7B700"/>
                  </a:solidFill>
                  <a:latin typeface="AauxPro OT"/>
                  <a:cs typeface="AauxPro OT"/>
                </a:rPr>
                <a:t>60.48</a:t>
              </a:r>
              <a:r>
                <a:rPr sz="3958" spc="-198">
                  <a:solidFill>
                    <a:srgbClr val="C7B700"/>
                  </a:solidFill>
                  <a:latin typeface="AauxPro OT"/>
                  <a:cs typeface="AauxPro OT"/>
                </a:rPr>
                <a:t>%</a:t>
              </a:r>
              <a:endParaRPr sz="3958">
                <a:solidFill>
                  <a:srgbClr val="C7B700"/>
                </a:solidFill>
                <a:latin typeface="AauxPro OT"/>
                <a:cs typeface="AauxPro OT"/>
              </a:endParaRPr>
            </a:p>
          </p:txBody>
        </p:sp>
        <p:sp>
          <p:nvSpPr>
            <p:cNvPr id="54" name="object 6">
              <a:extLst>
                <a:ext uri="{FF2B5EF4-FFF2-40B4-BE49-F238E27FC236}">
                  <a16:creationId xmlns:a16="http://schemas.microsoft.com/office/drawing/2014/main" id="{C4970FEF-242B-4E0D-95A8-D65449D472D9}"/>
                </a:ext>
              </a:extLst>
            </p:cNvPr>
            <p:cNvSpPr txBox="1"/>
            <p:nvPr/>
          </p:nvSpPr>
          <p:spPr>
            <a:xfrm>
              <a:off x="3995333" y="3511652"/>
              <a:ext cx="2551517" cy="481334"/>
            </a:xfrm>
            <a:prstGeom prst="rect">
              <a:avLst/>
            </a:prstGeom>
          </p:spPr>
          <p:txBody>
            <a:bodyPr vert="horz" wrap="square" lIns="0" tIns="18848" rIns="0" bIns="0" rtlCol="0">
              <a:spAutoFit/>
            </a:bodyPr>
            <a:lstStyle/>
            <a:p>
              <a:pPr marL="20942" defTabSz="1507846">
                <a:spcBef>
                  <a:spcPts val="148"/>
                </a:spcBef>
              </a:pPr>
              <a:r>
                <a:rPr lang="es-ES" sz="3958" spc="-198">
                  <a:solidFill>
                    <a:srgbClr val="C7B700"/>
                  </a:solidFill>
                  <a:latin typeface="AauxPro OT"/>
                  <a:cs typeface="AauxPro OT"/>
                </a:rPr>
                <a:t>73.50</a:t>
              </a:r>
              <a:r>
                <a:rPr sz="3958" spc="-198">
                  <a:solidFill>
                    <a:srgbClr val="C7B700"/>
                  </a:solidFill>
                  <a:latin typeface="AauxPro OT"/>
                  <a:cs typeface="AauxPro OT"/>
                </a:rPr>
                <a:t>%</a:t>
              </a:r>
              <a:endParaRPr sz="3958">
                <a:solidFill>
                  <a:srgbClr val="C7B700"/>
                </a:solidFill>
                <a:latin typeface="AauxPro OT"/>
                <a:cs typeface="AauxPro OT"/>
              </a:endParaRPr>
            </a:p>
          </p:txBody>
        </p:sp>
        <p:sp>
          <p:nvSpPr>
            <p:cNvPr id="55" name="object 28">
              <a:extLst>
                <a:ext uri="{FF2B5EF4-FFF2-40B4-BE49-F238E27FC236}">
                  <a16:creationId xmlns:a16="http://schemas.microsoft.com/office/drawing/2014/main" id="{436C4102-D2B4-495C-A155-444BA369FE71}"/>
                </a:ext>
              </a:extLst>
            </p:cNvPr>
            <p:cNvSpPr txBox="1"/>
            <p:nvPr/>
          </p:nvSpPr>
          <p:spPr>
            <a:xfrm>
              <a:off x="1932940" y="4521221"/>
              <a:ext cx="2861310" cy="408363"/>
            </a:xfrm>
            <a:prstGeom prst="rect">
              <a:avLst/>
            </a:prstGeom>
            <a:noFill/>
          </p:spPr>
          <p:txBody>
            <a:bodyPr vert="horz" wrap="square" lIns="0" tIns="25130" rIns="0" bIns="0" rtlCol="0">
              <a:spAutoFit/>
            </a:bodyPr>
            <a:lstStyle/>
            <a:p>
              <a:pPr marL="20942" algn="ctr" defTabSz="1507846">
                <a:spcBef>
                  <a:spcPts val="198"/>
                </a:spcBef>
              </a:pPr>
              <a:r>
                <a:rPr lang="es-ES" sz="3298" spc="16" err="1">
                  <a:solidFill>
                    <a:prstClr val="white">
                      <a:lumMod val="95000"/>
                    </a:prstClr>
                  </a:solidFill>
                  <a:latin typeface="AauxPro OT"/>
                  <a:cs typeface="AauxPro OT"/>
                </a:rPr>
                <a:t>Antar</a:t>
              </a:r>
              <a:r>
                <a:rPr lang="es-ES" sz="3298" spc="16">
                  <a:solidFill>
                    <a:prstClr val="white">
                      <a:lumMod val="95000"/>
                    </a:prstClr>
                  </a:solidFill>
                  <a:latin typeface="AauxPro OT"/>
                  <a:cs typeface="AauxPro OT"/>
                </a:rPr>
                <a:t> Chile</a:t>
              </a:r>
              <a:endParaRPr sz="3298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endParaRPr>
            </a:p>
          </p:txBody>
        </p:sp>
        <p:sp>
          <p:nvSpPr>
            <p:cNvPr id="56" name="object 28">
              <a:extLst>
                <a:ext uri="{FF2B5EF4-FFF2-40B4-BE49-F238E27FC236}">
                  <a16:creationId xmlns:a16="http://schemas.microsoft.com/office/drawing/2014/main" id="{4B8A82FD-49B3-48AE-AAD4-66C052AB6C81}"/>
                </a:ext>
              </a:extLst>
            </p:cNvPr>
            <p:cNvSpPr txBox="1"/>
            <p:nvPr/>
          </p:nvSpPr>
          <p:spPr>
            <a:xfrm>
              <a:off x="1284535" y="6338661"/>
              <a:ext cx="4195515" cy="408363"/>
            </a:xfrm>
            <a:prstGeom prst="rect">
              <a:avLst/>
            </a:prstGeom>
            <a:noFill/>
          </p:spPr>
          <p:txBody>
            <a:bodyPr vert="horz" wrap="square" lIns="0" tIns="25130" rIns="0" bIns="0" rtlCol="0">
              <a:spAutoFit/>
            </a:bodyPr>
            <a:lstStyle/>
            <a:p>
              <a:pPr marL="20942" algn="ctr" defTabSz="1507846">
                <a:spcBef>
                  <a:spcPts val="198"/>
                </a:spcBef>
              </a:pPr>
              <a:r>
                <a:rPr lang="es-ES" sz="3298" spc="16">
                  <a:solidFill>
                    <a:prstClr val="white">
                      <a:lumMod val="95000"/>
                    </a:prstClr>
                  </a:solidFill>
                  <a:latin typeface="AauxPro OT"/>
                  <a:cs typeface="AauxPro OT"/>
                </a:rPr>
                <a:t>Empresas </a:t>
              </a:r>
              <a:r>
                <a:rPr lang="es-ES" sz="3298" spc="16" err="1">
                  <a:solidFill>
                    <a:prstClr val="white">
                      <a:lumMod val="95000"/>
                    </a:prstClr>
                  </a:solidFill>
                  <a:latin typeface="AauxPro OT"/>
                  <a:cs typeface="AauxPro OT"/>
                </a:rPr>
                <a:t>Copec</a:t>
              </a:r>
              <a:endParaRPr sz="3298">
                <a:solidFill>
                  <a:prstClr val="white">
                    <a:lumMod val="95000"/>
                  </a:prstClr>
                </a:solidFill>
                <a:latin typeface="AauxPro OT"/>
                <a:cs typeface="AauxPro OT"/>
              </a:endParaRPr>
            </a:p>
          </p:txBody>
        </p:sp>
        <p:sp>
          <p:nvSpPr>
            <p:cNvPr id="57" name="object 10">
              <a:extLst>
                <a:ext uri="{FF2B5EF4-FFF2-40B4-BE49-F238E27FC236}">
                  <a16:creationId xmlns:a16="http://schemas.microsoft.com/office/drawing/2014/main" id="{5DAD8626-6A36-4C15-B99A-1766B822DECA}"/>
                </a:ext>
              </a:extLst>
            </p:cNvPr>
            <p:cNvSpPr/>
            <p:nvPr/>
          </p:nvSpPr>
          <p:spPr>
            <a:xfrm>
              <a:off x="1743078" y="8389164"/>
              <a:ext cx="3483405" cy="437182"/>
            </a:xfrm>
            <a:custGeom>
              <a:avLst/>
              <a:gdLst/>
              <a:ahLst/>
              <a:cxnLst/>
              <a:rect l="l" t="t" r="r" b="b"/>
              <a:pathLst>
                <a:path w="2428240" h="389254">
                  <a:moveTo>
                    <a:pt x="1337951" y="6082"/>
                  </a:moveTo>
                  <a:lnTo>
                    <a:pt x="1223989" y="6082"/>
                  </a:lnTo>
                  <a:lnTo>
                    <a:pt x="1223989" y="296940"/>
                  </a:lnTo>
                  <a:lnTo>
                    <a:pt x="1310276" y="383115"/>
                  </a:lnTo>
                  <a:lnTo>
                    <a:pt x="1574295" y="383115"/>
                  </a:lnTo>
                  <a:lnTo>
                    <a:pt x="1574295" y="269632"/>
                  </a:lnTo>
                  <a:lnTo>
                    <a:pt x="1337951" y="269632"/>
                  </a:lnTo>
                  <a:lnTo>
                    <a:pt x="1337951" y="6082"/>
                  </a:lnTo>
                  <a:close/>
                </a:path>
                <a:path w="2428240" h="389254">
                  <a:moveTo>
                    <a:pt x="1574295" y="6082"/>
                  </a:moveTo>
                  <a:lnTo>
                    <a:pt x="1460354" y="6082"/>
                  </a:lnTo>
                  <a:lnTo>
                    <a:pt x="1460354" y="269632"/>
                  </a:lnTo>
                  <a:lnTo>
                    <a:pt x="1574295" y="269632"/>
                  </a:lnTo>
                  <a:lnTo>
                    <a:pt x="1574295" y="6082"/>
                  </a:lnTo>
                  <a:close/>
                </a:path>
                <a:path w="2428240" h="389254">
                  <a:moveTo>
                    <a:pt x="920275" y="0"/>
                  </a:moveTo>
                  <a:lnTo>
                    <a:pt x="878885" y="6961"/>
                  </a:lnTo>
                  <a:lnTo>
                    <a:pt x="841703" y="26602"/>
                  </a:lnTo>
                  <a:lnTo>
                    <a:pt x="810209" y="57054"/>
                  </a:lnTo>
                  <a:lnTo>
                    <a:pt x="785882" y="96451"/>
                  </a:lnTo>
                  <a:lnTo>
                    <a:pt x="770200" y="142927"/>
                  </a:lnTo>
                  <a:lnTo>
                    <a:pt x="764645" y="194614"/>
                  </a:lnTo>
                  <a:lnTo>
                    <a:pt x="770200" y="246291"/>
                  </a:lnTo>
                  <a:lnTo>
                    <a:pt x="785882" y="292742"/>
                  </a:lnTo>
                  <a:lnTo>
                    <a:pt x="810209" y="332107"/>
                  </a:lnTo>
                  <a:lnTo>
                    <a:pt x="841703" y="362528"/>
                  </a:lnTo>
                  <a:lnTo>
                    <a:pt x="878885" y="382144"/>
                  </a:lnTo>
                  <a:lnTo>
                    <a:pt x="920275" y="389096"/>
                  </a:lnTo>
                  <a:lnTo>
                    <a:pt x="946969" y="386224"/>
                  </a:lnTo>
                  <a:lnTo>
                    <a:pt x="972184" y="377947"/>
                  </a:lnTo>
                  <a:lnTo>
                    <a:pt x="995544" y="364772"/>
                  </a:lnTo>
                  <a:lnTo>
                    <a:pt x="1016672" y="347203"/>
                  </a:lnTo>
                  <a:lnTo>
                    <a:pt x="1143906" y="347132"/>
                  </a:lnTo>
                  <a:lnTo>
                    <a:pt x="1143906" y="285183"/>
                  </a:lnTo>
                  <a:lnTo>
                    <a:pt x="965910" y="285183"/>
                  </a:lnTo>
                  <a:lnTo>
                    <a:pt x="929355" y="278038"/>
                  </a:lnTo>
                  <a:lnTo>
                    <a:pt x="901887" y="258583"/>
                  </a:lnTo>
                  <a:lnTo>
                    <a:pt x="884601" y="229785"/>
                  </a:lnTo>
                  <a:lnTo>
                    <a:pt x="878596" y="194614"/>
                  </a:lnTo>
                  <a:lnTo>
                    <a:pt x="884601" y="159497"/>
                  </a:lnTo>
                  <a:lnTo>
                    <a:pt x="901887" y="130730"/>
                  </a:lnTo>
                  <a:lnTo>
                    <a:pt x="929355" y="111288"/>
                  </a:lnTo>
                  <a:lnTo>
                    <a:pt x="965910" y="104146"/>
                  </a:lnTo>
                  <a:lnTo>
                    <a:pt x="1143906" y="104146"/>
                  </a:lnTo>
                  <a:lnTo>
                    <a:pt x="1143906" y="42075"/>
                  </a:lnTo>
                  <a:lnTo>
                    <a:pt x="1016672" y="42075"/>
                  </a:lnTo>
                  <a:lnTo>
                    <a:pt x="995544" y="24448"/>
                  </a:lnTo>
                  <a:lnTo>
                    <a:pt x="972184" y="11220"/>
                  </a:lnTo>
                  <a:lnTo>
                    <a:pt x="946969" y="2893"/>
                  </a:lnTo>
                  <a:lnTo>
                    <a:pt x="920275" y="0"/>
                  </a:lnTo>
                  <a:close/>
                </a:path>
                <a:path w="2428240" h="389254">
                  <a:moveTo>
                    <a:pt x="1143906" y="347132"/>
                  </a:moveTo>
                  <a:lnTo>
                    <a:pt x="1016672" y="347132"/>
                  </a:lnTo>
                  <a:lnTo>
                    <a:pt x="1052686" y="383115"/>
                  </a:lnTo>
                  <a:lnTo>
                    <a:pt x="1143906" y="383115"/>
                  </a:lnTo>
                  <a:lnTo>
                    <a:pt x="1143906" y="347132"/>
                  </a:lnTo>
                  <a:close/>
                </a:path>
                <a:path w="2428240" h="389254">
                  <a:moveTo>
                    <a:pt x="1143906" y="104146"/>
                  </a:moveTo>
                  <a:lnTo>
                    <a:pt x="965910" y="104146"/>
                  </a:lnTo>
                  <a:lnTo>
                    <a:pt x="985641" y="106225"/>
                  </a:lnTo>
                  <a:lnTo>
                    <a:pt x="1002854" y="112326"/>
                  </a:lnTo>
                  <a:lnTo>
                    <a:pt x="1017624" y="122245"/>
                  </a:lnTo>
                  <a:lnTo>
                    <a:pt x="1030026" y="135777"/>
                  </a:lnTo>
                  <a:lnTo>
                    <a:pt x="1030026" y="253420"/>
                  </a:lnTo>
                  <a:lnTo>
                    <a:pt x="1017624" y="266977"/>
                  </a:lnTo>
                  <a:lnTo>
                    <a:pt x="1002854" y="276941"/>
                  </a:lnTo>
                  <a:lnTo>
                    <a:pt x="985641" y="283085"/>
                  </a:lnTo>
                  <a:lnTo>
                    <a:pt x="965910" y="285183"/>
                  </a:lnTo>
                  <a:lnTo>
                    <a:pt x="1143906" y="285183"/>
                  </a:lnTo>
                  <a:lnTo>
                    <a:pt x="1143906" y="104146"/>
                  </a:lnTo>
                  <a:close/>
                </a:path>
                <a:path w="2428240" h="389254">
                  <a:moveTo>
                    <a:pt x="1143906" y="6082"/>
                  </a:moveTo>
                  <a:lnTo>
                    <a:pt x="1052615" y="6082"/>
                  </a:lnTo>
                  <a:lnTo>
                    <a:pt x="1016672" y="42075"/>
                  </a:lnTo>
                  <a:lnTo>
                    <a:pt x="1143906" y="42075"/>
                  </a:lnTo>
                  <a:lnTo>
                    <a:pt x="1143906" y="6082"/>
                  </a:lnTo>
                  <a:close/>
                </a:path>
                <a:path w="2428240" h="389254">
                  <a:moveTo>
                    <a:pt x="155630" y="0"/>
                  </a:moveTo>
                  <a:lnTo>
                    <a:pt x="114240" y="6961"/>
                  </a:lnTo>
                  <a:lnTo>
                    <a:pt x="77058" y="26602"/>
                  </a:lnTo>
                  <a:lnTo>
                    <a:pt x="45564" y="57054"/>
                  </a:lnTo>
                  <a:lnTo>
                    <a:pt x="21236" y="96451"/>
                  </a:lnTo>
                  <a:lnTo>
                    <a:pt x="5555" y="142927"/>
                  </a:lnTo>
                  <a:lnTo>
                    <a:pt x="0" y="194614"/>
                  </a:lnTo>
                  <a:lnTo>
                    <a:pt x="5555" y="246291"/>
                  </a:lnTo>
                  <a:lnTo>
                    <a:pt x="21236" y="292742"/>
                  </a:lnTo>
                  <a:lnTo>
                    <a:pt x="45564" y="332107"/>
                  </a:lnTo>
                  <a:lnTo>
                    <a:pt x="77058" y="362528"/>
                  </a:lnTo>
                  <a:lnTo>
                    <a:pt x="114240" y="382144"/>
                  </a:lnTo>
                  <a:lnTo>
                    <a:pt x="155630" y="389096"/>
                  </a:lnTo>
                  <a:lnTo>
                    <a:pt x="182318" y="386224"/>
                  </a:lnTo>
                  <a:lnTo>
                    <a:pt x="207532" y="377947"/>
                  </a:lnTo>
                  <a:lnTo>
                    <a:pt x="230893" y="364772"/>
                  </a:lnTo>
                  <a:lnTo>
                    <a:pt x="252027" y="347203"/>
                  </a:lnTo>
                  <a:lnTo>
                    <a:pt x="379261" y="347132"/>
                  </a:lnTo>
                  <a:lnTo>
                    <a:pt x="379261" y="285183"/>
                  </a:lnTo>
                  <a:lnTo>
                    <a:pt x="201255" y="285183"/>
                  </a:lnTo>
                  <a:lnTo>
                    <a:pt x="164704" y="278038"/>
                  </a:lnTo>
                  <a:lnTo>
                    <a:pt x="137235" y="258583"/>
                  </a:lnTo>
                  <a:lnTo>
                    <a:pt x="119947" y="229785"/>
                  </a:lnTo>
                  <a:lnTo>
                    <a:pt x="113941" y="194614"/>
                  </a:lnTo>
                  <a:lnTo>
                    <a:pt x="119947" y="159497"/>
                  </a:lnTo>
                  <a:lnTo>
                    <a:pt x="137235" y="130730"/>
                  </a:lnTo>
                  <a:lnTo>
                    <a:pt x="164704" y="111288"/>
                  </a:lnTo>
                  <a:lnTo>
                    <a:pt x="201255" y="104146"/>
                  </a:lnTo>
                  <a:lnTo>
                    <a:pt x="379261" y="104146"/>
                  </a:lnTo>
                  <a:lnTo>
                    <a:pt x="379261" y="42075"/>
                  </a:lnTo>
                  <a:lnTo>
                    <a:pt x="252027" y="42075"/>
                  </a:lnTo>
                  <a:lnTo>
                    <a:pt x="230896" y="24448"/>
                  </a:lnTo>
                  <a:lnTo>
                    <a:pt x="207539" y="11220"/>
                  </a:lnTo>
                  <a:lnTo>
                    <a:pt x="182327" y="2893"/>
                  </a:lnTo>
                  <a:lnTo>
                    <a:pt x="155630" y="0"/>
                  </a:lnTo>
                  <a:close/>
                </a:path>
                <a:path w="2428240" h="389254">
                  <a:moveTo>
                    <a:pt x="379261" y="347132"/>
                  </a:moveTo>
                  <a:lnTo>
                    <a:pt x="252027" y="347132"/>
                  </a:lnTo>
                  <a:lnTo>
                    <a:pt x="288031" y="383115"/>
                  </a:lnTo>
                  <a:lnTo>
                    <a:pt x="379261" y="383115"/>
                  </a:lnTo>
                  <a:lnTo>
                    <a:pt x="379261" y="347132"/>
                  </a:lnTo>
                  <a:close/>
                </a:path>
                <a:path w="2428240" h="389254">
                  <a:moveTo>
                    <a:pt x="379261" y="104146"/>
                  </a:moveTo>
                  <a:lnTo>
                    <a:pt x="201255" y="104146"/>
                  </a:lnTo>
                  <a:lnTo>
                    <a:pt x="220986" y="106225"/>
                  </a:lnTo>
                  <a:lnTo>
                    <a:pt x="238200" y="112326"/>
                  </a:lnTo>
                  <a:lnTo>
                    <a:pt x="252973" y="122245"/>
                  </a:lnTo>
                  <a:lnTo>
                    <a:pt x="265381" y="135777"/>
                  </a:lnTo>
                  <a:lnTo>
                    <a:pt x="265381" y="253420"/>
                  </a:lnTo>
                  <a:lnTo>
                    <a:pt x="252973" y="266977"/>
                  </a:lnTo>
                  <a:lnTo>
                    <a:pt x="238200" y="276941"/>
                  </a:lnTo>
                  <a:lnTo>
                    <a:pt x="220986" y="283085"/>
                  </a:lnTo>
                  <a:lnTo>
                    <a:pt x="201255" y="285183"/>
                  </a:lnTo>
                  <a:lnTo>
                    <a:pt x="379261" y="285183"/>
                  </a:lnTo>
                  <a:lnTo>
                    <a:pt x="379261" y="104146"/>
                  </a:lnTo>
                  <a:close/>
                </a:path>
                <a:path w="2428240" h="389254">
                  <a:moveTo>
                    <a:pt x="379261" y="6082"/>
                  </a:moveTo>
                  <a:lnTo>
                    <a:pt x="287970" y="6082"/>
                  </a:lnTo>
                  <a:lnTo>
                    <a:pt x="252027" y="42075"/>
                  </a:lnTo>
                  <a:lnTo>
                    <a:pt x="379261" y="42075"/>
                  </a:lnTo>
                  <a:lnTo>
                    <a:pt x="379261" y="6082"/>
                  </a:lnTo>
                  <a:close/>
                </a:path>
                <a:path w="2428240" h="389254">
                  <a:moveTo>
                    <a:pt x="571841" y="6082"/>
                  </a:moveTo>
                  <a:lnTo>
                    <a:pt x="457890" y="6082"/>
                  </a:lnTo>
                  <a:lnTo>
                    <a:pt x="457890" y="383115"/>
                  </a:lnTo>
                  <a:lnTo>
                    <a:pt x="571841" y="383115"/>
                  </a:lnTo>
                  <a:lnTo>
                    <a:pt x="571841" y="119138"/>
                  </a:lnTo>
                  <a:lnTo>
                    <a:pt x="736147" y="119138"/>
                  </a:lnTo>
                  <a:lnTo>
                    <a:pt x="736147" y="76899"/>
                  </a:lnTo>
                  <a:lnTo>
                    <a:pt x="571841" y="76899"/>
                  </a:lnTo>
                  <a:lnTo>
                    <a:pt x="571841" y="6082"/>
                  </a:lnTo>
                  <a:close/>
                </a:path>
                <a:path w="2428240" h="389254">
                  <a:moveTo>
                    <a:pt x="736147" y="6082"/>
                  </a:moveTo>
                  <a:lnTo>
                    <a:pt x="642496" y="6082"/>
                  </a:lnTo>
                  <a:lnTo>
                    <a:pt x="571841" y="76899"/>
                  </a:lnTo>
                  <a:lnTo>
                    <a:pt x="736147" y="76899"/>
                  </a:lnTo>
                  <a:lnTo>
                    <a:pt x="736147" y="6082"/>
                  </a:lnTo>
                  <a:close/>
                </a:path>
                <a:path w="2428240" h="389254">
                  <a:moveTo>
                    <a:pt x="1844558" y="10"/>
                  </a:moveTo>
                  <a:lnTo>
                    <a:pt x="1799397" y="5171"/>
                  </a:lnTo>
                  <a:lnTo>
                    <a:pt x="1758022" y="19862"/>
                  </a:lnTo>
                  <a:lnTo>
                    <a:pt x="1721586" y="42891"/>
                  </a:lnTo>
                  <a:lnTo>
                    <a:pt x="1691241" y="73068"/>
                  </a:lnTo>
                  <a:lnTo>
                    <a:pt x="1668140" y="109201"/>
                  </a:lnTo>
                  <a:lnTo>
                    <a:pt x="1653434" y="150100"/>
                  </a:lnTo>
                  <a:lnTo>
                    <a:pt x="1648276" y="194573"/>
                  </a:lnTo>
                  <a:lnTo>
                    <a:pt x="1653434" y="239080"/>
                  </a:lnTo>
                  <a:lnTo>
                    <a:pt x="1668140" y="279988"/>
                  </a:lnTo>
                  <a:lnTo>
                    <a:pt x="1691241" y="316113"/>
                  </a:lnTo>
                  <a:lnTo>
                    <a:pt x="1721586" y="346271"/>
                  </a:lnTo>
                  <a:lnTo>
                    <a:pt x="1758022" y="369279"/>
                  </a:lnTo>
                  <a:lnTo>
                    <a:pt x="1799397" y="383952"/>
                  </a:lnTo>
                  <a:lnTo>
                    <a:pt x="1844558" y="389106"/>
                  </a:lnTo>
                  <a:lnTo>
                    <a:pt x="1889935" y="383903"/>
                  </a:lnTo>
                  <a:lnTo>
                    <a:pt x="1931478" y="369097"/>
                  </a:lnTo>
                  <a:lnTo>
                    <a:pt x="1968022" y="345885"/>
                  </a:lnTo>
                  <a:lnTo>
                    <a:pt x="1998398" y="315471"/>
                  </a:lnTo>
                  <a:lnTo>
                    <a:pt x="1968073" y="285142"/>
                  </a:lnTo>
                  <a:lnTo>
                    <a:pt x="1844568" y="285142"/>
                  </a:lnTo>
                  <a:lnTo>
                    <a:pt x="1811690" y="278497"/>
                  </a:lnTo>
                  <a:lnTo>
                    <a:pt x="1785609" y="259873"/>
                  </a:lnTo>
                  <a:lnTo>
                    <a:pt x="1768422" y="231242"/>
                  </a:lnTo>
                  <a:lnTo>
                    <a:pt x="1762227" y="194573"/>
                  </a:lnTo>
                  <a:lnTo>
                    <a:pt x="1768422" y="157898"/>
                  </a:lnTo>
                  <a:lnTo>
                    <a:pt x="1785609" y="129264"/>
                  </a:lnTo>
                  <a:lnTo>
                    <a:pt x="1811690" y="110639"/>
                  </a:lnTo>
                  <a:lnTo>
                    <a:pt x="1844568" y="103994"/>
                  </a:lnTo>
                  <a:lnTo>
                    <a:pt x="1968047" y="103994"/>
                  </a:lnTo>
                  <a:lnTo>
                    <a:pt x="1998368" y="73665"/>
                  </a:lnTo>
                  <a:lnTo>
                    <a:pt x="1967993" y="43252"/>
                  </a:lnTo>
                  <a:lnTo>
                    <a:pt x="1931455" y="20033"/>
                  </a:lnTo>
                  <a:lnTo>
                    <a:pt x="1889921" y="5217"/>
                  </a:lnTo>
                  <a:lnTo>
                    <a:pt x="1844558" y="10"/>
                  </a:lnTo>
                  <a:close/>
                </a:path>
                <a:path w="2428240" h="389254">
                  <a:moveTo>
                    <a:pt x="1918854" y="235916"/>
                  </a:moveTo>
                  <a:lnTo>
                    <a:pt x="1906553" y="256381"/>
                  </a:lnTo>
                  <a:lnTo>
                    <a:pt x="1889564" y="271883"/>
                  </a:lnTo>
                  <a:lnTo>
                    <a:pt x="1868648" y="281708"/>
                  </a:lnTo>
                  <a:lnTo>
                    <a:pt x="1844568" y="285142"/>
                  </a:lnTo>
                  <a:lnTo>
                    <a:pt x="1968073" y="285142"/>
                  </a:lnTo>
                  <a:lnTo>
                    <a:pt x="1918854" y="235916"/>
                  </a:lnTo>
                  <a:close/>
                </a:path>
                <a:path w="2428240" h="389254">
                  <a:moveTo>
                    <a:pt x="1968047" y="103994"/>
                  </a:moveTo>
                  <a:lnTo>
                    <a:pt x="1844568" y="103994"/>
                  </a:lnTo>
                  <a:lnTo>
                    <a:pt x="1868647" y="107426"/>
                  </a:lnTo>
                  <a:lnTo>
                    <a:pt x="1889560" y="117246"/>
                  </a:lnTo>
                  <a:lnTo>
                    <a:pt x="1906549" y="132742"/>
                  </a:lnTo>
                  <a:lnTo>
                    <a:pt x="1918854" y="153199"/>
                  </a:lnTo>
                  <a:lnTo>
                    <a:pt x="1968047" y="103994"/>
                  </a:lnTo>
                  <a:close/>
                </a:path>
                <a:path w="2428240" h="389254">
                  <a:moveTo>
                    <a:pt x="2231905" y="10"/>
                  </a:moveTo>
                  <a:lnTo>
                    <a:pt x="2186740" y="5171"/>
                  </a:lnTo>
                  <a:lnTo>
                    <a:pt x="2145363" y="19862"/>
                  </a:lnTo>
                  <a:lnTo>
                    <a:pt x="2108925" y="42891"/>
                  </a:lnTo>
                  <a:lnTo>
                    <a:pt x="2078579" y="73068"/>
                  </a:lnTo>
                  <a:lnTo>
                    <a:pt x="2055477" y="109201"/>
                  </a:lnTo>
                  <a:lnTo>
                    <a:pt x="2040770" y="150100"/>
                  </a:lnTo>
                  <a:lnTo>
                    <a:pt x="2035612" y="194573"/>
                  </a:lnTo>
                  <a:lnTo>
                    <a:pt x="2040770" y="239080"/>
                  </a:lnTo>
                  <a:lnTo>
                    <a:pt x="2055477" y="279988"/>
                  </a:lnTo>
                  <a:lnTo>
                    <a:pt x="2078579" y="316113"/>
                  </a:lnTo>
                  <a:lnTo>
                    <a:pt x="2108925" y="346271"/>
                  </a:lnTo>
                  <a:lnTo>
                    <a:pt x="2145363" y="369279"/>
                  </a:lnTo>
                  <a:lnTo>
                    <a:pt x="2186740" y="383952"/>
                  </a:lnTo>
                  <a:lnTo>
                    <a:pt x="2231905" y="389106"/>
                  </a:lnTo>
                  <a:lnTo>
                    <a:pt x="2277069" y="383952"/>
                  </a:lnTo>
                  <a:lnTo>
                    <a:pt x="2318447" y="369279"/>
                  </a:lnTo>
                  <a:lnTo>
                    <a:pt x="2354884" y="346271"/>
                  </a:lnTo>
                  <a:lnTo>
                    <a:pt x="2385230" y="316113"/>
                  </a:lnTo>
                  <a:lnTo>
                    <a:pt x="2405036" y="285142"/>
                  </a:lnTo>
                  <a:lnTo>
                    <a:pt x="2231915" y="285142"/>
                  </a:lnTo>
                  <a:lnTo>
                    <a:pt x="2199031" y="278497"/>
                  </a:lnTo>
                  <a:lnTo>
                    <a:pt x="2172947" y="259873"/>
                  </a:lnTo>
                  <a:lnTo>
                    <a:pt x="2155759" y="231242"/>
                  </a:lnTo>
                  <a:lnTo>
                    <a:pt x="2149564" y="194573"/>
                  </a:lnTo>
                  <a:lnTo>
                    <a:pt x="2155759" y="157898"/>
                  </a:lnTo>
                  <a:lnTo>
                    <a:pt x="2172947" y="129264"/>
                  </a:lnTo>
                  <a:lnTo>
                    <a:pt x="2199031" y="110639"/>
                  </a:lnTo>
                  <a:lnTo>
                    <a:pt x="2231915" y="103994"/>
                  </a:lnTo>
                  <a:lnTo>
                    <a:pt x="2405003" y="103994"/>
                  </a:lnTo>
                  <a:lnTo>
                    <a:pt x="2385230" y="73068"/>
                  </a:lnTo>
                  <a:lnTo>
                    <a:pt x="2354884" y="42891"/>
                  </a:lnTo>
                  <a:lnTo>
                    <a:pt x="2318447" y="19862"/>
                  </a:lnTo>
                  <a:lnTo>
                    <a:pt x="2277069" y="5171"/>
                  </a:lnTo>
                  <a:lnTo>
                    <a:pt x="2231905" y="10"/>
                  </a:lnTo>
                  <a:close/>
                </a:path>
                <a:path w="2428240" h="389254">
                  <a:moveTo>
                    <a:pt x="2405003" y="103994"/>
                  </a:moveTo>
                  <a:lnTo>
                    <a:pt x="2231915" y="103994"/>
                  </a:lnTo>
                  <a:lnTo>
                    <a:pt x="2264795" y="110639"/>
                  </a:lnTo>
                  <a:lnTo>
                    <a:pt x="2290872" y="129264"/>
                  </a:lnTo>
                  <a:lnTo>
                    <a:pt x="2308054" y="157898"/>
                  </a:lnTo>
                  <a:lnTo>
                    <a:pt x="2314246" y="194573"/>
                  </a:lnTo>
                  <a:lnTo>
                    <a:pt x="2308054" y="231242"/>
                  </a:lnTo>
                  <a:lnTo>
                    <a:pt x="2290872" y="259873"/>
                  </a:lnTo>
                  <a:lnTo>
                    <a:pt x="2264795" y="278497"/>
                  </a:lnTo>
                  <a:lnTo>
                    <a:pt x="2231915" y="285142"/>
                  </a:lnTo>
                  <a:lnTo>
                    <a:pt x="2405036" y="285142"/>
                  </a:lnTo>
                  <a:lnTo>
                    <a:pt x="2408333" y="279988"/>
                  </a:lnTo>
                  <a:lnTo>
                    <a:pt x="2423039" y="239080"/>
                  </a:lnTo>
                  <a:lnTo>
                    <a:pt x="2428197" y="194573"/>
                  </a:lnTo>
                  <a:lnTo>
                    <a:pt x="2423039" y="150100"/>
                  </a:lnTo>
                  <a:lnTo>
                    <a:pt x="2408333" y="109201"/>
                  </a:lnTo>
                  <a:lnTo>
                    <a:pt x="2405003" y="103994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defTabSz="1507846"/>
              <a:endParaRPr sz="1814">
                <a:solidFill>
                  <a:prstClr val="white">
                    <a:lumMod val="9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E8B81DBF-B163-4DBA-AE42-0F24F5FA2031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196" name="Imagen 195">
              <a:extLst>
                <a:ext uri="{FF2B5EF4-FFF2-40B4-BE49-F238E27FC236}">
                  <a16:creationId xmlns:a16="http://schemas.microsoft.com/office/drawing/2014/main" id="{525AD730-0E50-4B3F-97BA-74E00AA69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44" name="Imagen 43" descr="Logotipo&#10;&#10;Descripción generada automáticamente">
              <a:extLst>
                <a:ext uri="{FF2B5EF4-FFF2-40B4-BE49-F238E27FC236}">
                  <a16:creationId xmlns:a16="http://schemas.microsoft.com/office/drawing/2014/main" id="{EEEC6F67-3334-4E63-97C4-2C2F95049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448F4A0F-AE0B-4E08-85B7-138C4E6A1C3C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6811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BF9672-87CC-E5D5-D770-5918D097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352" y="7287885"/>
            <a:ext cx="7226328" cy="340805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01A897B2-06B9-C646-B2AF-9DA6A5ADE61B}"/>
              </a:ext>
            </a:extLst>
          </p:cNvPr>
          <p:cNvSpPr txBox="1"/>
          <p:nvPr/>
        </p:nvSpPr>
        <p:spPr>
          <a:xfrm>
            <a:off x="1541215" y="6619875"/>
            <a:ext cx="9652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CAPEX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F899191-F2D7-8941-B9D9-746E657EC25F}"/>
              </a:ext>
            </a:extLst>
          </p:cNvPr>
          <p:cNvSpPr txBox="1"/>
          <p:nvPr/>
        </p:nvSpPr>
        <p:spPr>
          <a:xfrm>
            <a:off x="1497583" y="1656080"/>
            <a:ext cx="22688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Adjusted</a:t>
            </a:r>
            <a:r>
              <a:rPr sz="2400" spc="-7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EBITDA</a:t>
            </a:r>
            <a:endParaRPr sz="2400" b="1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EED79846-E186-CC46-80A1-99C042B54347}"/>
              </a:ext>
            </a:extLst>
          </p:cNvPr>
          <p:cNvSpPr txBox="1"/>
          <p:nvPr/>
        </p:nvSpPr>
        <p:spPr>
          <a:xfrm>
            <a:off x="11281851" y="1756017"/>
            <a:ext cx="11518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</a:t>
            </a:r>
            <a:r>
              <a:rPr sz="2400" b="1" spc="-8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D0073B34-02CF-8340-B502-3385826A4C31}"/>
              </a:ext>
            </a:extLst>
          </p:cNvPr>
          <p:cNvSpPr/>
          <p:nvPr/>
        </p:nvSpPr>
        <p:spPr>
          <a:xfrm>
            <a:off x="1464476" y="2104549"/>
            <a:ext cx="6736080" cy="19050"/>
          </a:xfrm>
          <a:custGeom>
            <a:avLst/>
            <a:gdLst/>
            <a:ahLst/>
            <a:cxnLst/>
            <a:rect l="l" t="t" r="r" b="b"/>
            <a:pathLst>
              <a:path w="6736080" h="19050">
                <a:moveTo>
                  <a:pt x="0" y="0"/>
                </a:moveTo>
                <a:lnTo>
                  <a:pt x="6736082" y="18561"/>
                </a:lnTo>
              </a:path>
            </a:pathLst>
          </a:custGeom>
          <a:ln w="20341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2D6BA1A-280A-A047-8DB4-1548AF1949AD}"/>
              </a:ext>
            </a:extLst>
          </p:cNvPr>
          <p:cNvSpPr/>
          <p:nvPr/>
        </p:nvSpPr>
        <p:spPr>
          <a:xfrm>
            <a:off x="1543124" y="7046739"/>
            <a:ext cx="6675755" cy="0"/>
          </a:xfrm>
          <a:custGeom>
            <a:avLst/>
            <a:gdLst/>
            <a:ahLst/>
            <a:cxnLst/>
            <a:rect l="l" t="t" r="r" b="b"/>
            <a:pathLst>
              <a:path w="6675755">
                <a:moveTo>
                  <a:pt x="0" y="0"/>
                </a:moveTo>
                <a:lnTo>
                  <a:pt x="6675415" y="0"/>
                </a:lnTo>
              </a:path>
            </a:pathLst>
          </a:custGeom>
          <a:ln w="20341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A23C205-B2C0-AE4C-9E91-3BB39ED9E434}"/>
              </a:ext>
            </a:extLst>
          </p:cNvPr>
          <p:cNvSpPr/>
          <p:nvPr/>
        </p:nvSpPr>
        <p:spPr>
          <a:xfrm>
            <a:off x="11257942" y="2170984"/>
            <a:ext cx="6587490" cy="0"/>
          </a:xfrm>
          <a:custGeom>
            <a:avLst/>
            <a:gdLst/>
            <a:ahLst/>
            <a:cxnLst/>
            <a:rect l="l" t="t" r="r" b="b"/>
            <a:pathLst>
              <a:path w="6587490">
                <a:moveTo>
                  <a:pt x="0" y="0"/>
                </a:moveTo>
                <a:lnTo>
                  <a:pt x="6587215" y="0"/>
                </a:lnTo>
              </a:path>
            </a:pathLst>
          </a:custGeom>
          <a:ln w="20341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2345CEDA-F434-1843-BCC5-C8559E8420C9}"/>
              </a:ext>
            </a:extLst>
          </p:cNvPr>
          <p:cNvSpPr txBox="1"/>
          <p:nvPr/>
        </p:nvSpPr>
        <p:spPr>
          <a:xfrm>
            <a:off x="1518132" y="2097334"/>
            <a:ext cx="112141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US$</a:t>
            </a:r>
            <a:r>
              <a:rPr sz="1750" spc="-5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5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BAB252EA-A47C-CE42-8942-9F48C59AB17D}"/>
              </a:ext>
            </a:extLst>
          </p:cNvPr>
          <p:cNvSpPr txBox="1"/>
          <p:nvPr/>
        </p:nvSpPr>
        <p:spPr>
          <a:xfrm>
            <a:off x="11320149" y="2188387"/>
            <a:ext cx="112141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US$</a:t>
            </a:r>
            <a:r>
              <a:rPr sz="1750" spc="-5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5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6E1FF5D8-2FE4-AB4B-A3AF-8C9564478848}"/>
              </a:ext>
            </a:extLst>
          </p:cNvPr>
          <p:cNvSpPr txBox="1"/>
          <p:nvPr/>
        </p:nvSpPr>
        <p:spPr>
          <a:xfrm>
            <a:off x="1579440" y="7087870"/>
            <a:ext cx="1121410" cy="294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750" spc="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US$</a:t>
            </a:r>
            <a:r>
              <a:rPr sz="1750" spc="-5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75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</a:p>
        </p:txBody>
      </p:sp>
      <p:sp>
        <p:nvSpPr>
          <p:cNvPr id="36" name="object 6">
            <a:extLst>
              <a:ext uri="{FF2B5EF4-FFF2-40B4-BE49-F238E27FC236}">
                <a16:creationId xmlns:a16="http://schemas.microsoft.com/office/drawing/2014/main" id="{99D33C21-C4BC-C645-845E-7034324D2E47}"/>
              </a:ext>
            </a:extLst>
          </p:cNvPr>
          <p:cNvSpPr txBox="1">
            <a:spLocks/>
          </p:cNvSpPr>
          <p:nvPr/>
        </p:nvSpPr>
        <p:spPr>
          <a:xfrm>
            <a:off x="527050" y="715206"/>
            <a:ext cx="62484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kern="0" spc="15">
                <a:solidFill>
                  <a:srgbClr val="EA7600"/>
                </a:solidFill>
              </a:rPr>
              <a:t>MAIN FIGURES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20CD403-9F45-4749-828A-87E472A8582F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</a:rPr>
              <a:t>20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C6088E9-BFCF-4BBF-B886-BE6964BD8C59}"/>
              </a:ext>
            </a:extLst>
          </p:cNvPr>
          <p:cNvSpPr/>
          <p:nvPr/>
        </p:nvSpPr>
        <p:spPr>
          <a:xfrm>
            <a:off x="11852615" y="7113886"/>
            <a:ext cx="1986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s-ES" sz="2400" dirty="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</a:t>
            </a:r>
            <a:endParaRPr lang="en-US" sz="24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5DFB6D1-BA63-4B3B-B6F6-8EC396745900}"/>
              </a:ext>
            </a:extLst>
          </p:cNvPr>
          <p:cNvSpPr/>
          <p:nvPr/>
        </p:nvSpPr>
        <p:spPr>
          <a:xfrm>
            <a:off x="15818863" y="7148810"/>
            <a:ext cx="1700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s-ES" sz="240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Currency</a:t>
            </a:r>
            <a:endParaRPr lang="en-US" sz="2400"/>
          </a:p>
        </p:txBody>
      </p:sp>
      <p:sp>
        <p:nvSpPr>
          <p:cNvPr id="32" name="object 55">
            <a:extLst>
              <a:ext uri="{FF2B5EF4-FFF2-40B4-BE49-F238E27FC236}">
                <a16:creationId xmlns:a16="http://schemas.microsoft.com/office/drawing/2014/main" id="{1412BE98-C8B8-4A9D-B4FE-78B811E6CC65}"/>
              </a:ext>
            </a:extLst>
          </p:cNvPr>
          <p:cNvSpPr txBox="1"/>
          <p:nvPr/>
        </p:nvSpPr>
        <p:spPr>
          <a:xfrm>
            <a:off x="1497583" y="10828815"/>
            <a:ext cx="938703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i="1" spc="20">
                <a:solidFill>
                  <a:srgbClr val="766E6A"/>
                </a:solidFill>
                <a:latin typeface="AauxProOT-MediumItalicOSF"/>
                <a:cs typeface="AauxProOT-MediumItalicOSF"/>
              </a:rPr>
              <a:t>A</a:t>
            </a:r>
            <a:r>
              <a:rPr lang="es-ES" sz="1400" i="1" spc="20">
                <a:solidFill>
                  <a:srgbClr val="766E6A"/>
                </a:solidFill>
                <a:latin typeface="AauxProOT-MediumItalicOSF"/>
                <a:cs typeface="AauxProOT-MediumItalicOSF"/>
              </a:rPr>
              <a:t>s</a:t>
            </a:r>
            <a:r>
              <a:rPr sz="1400" i="1" spc="20">
                <a:solidFill>
                  <a:srgbClr val="766E6A"/>
                </a:solidFill>
                <a:latin typeface="AauxProOT-MediumItalicOSF"/>
                <a:cs typeface="AauxProOT-MediumItalicOSF"/>
              </a:rPr>
              <a:t> </a:t>
            </a:r>
            <a:r>
              <a:rPr sz="1400" i="1" spc="10">
                <a:solidFill>
                  <a:srgbClr val="766E6A"/>
                </a:solidFill>
                <a:latin typeface="AauxProOT-MediumItalicOSF"/>
                <a:cs typeface="AauxProOT-MediumItalicOSF"/>
              </a:rPr>
              <a:t>of </a:t>
            </a:r>
            <a:r>
              <a:rPr lang="es-ES" sz="1400" i="1" spc="15">
                <a:solidFill>
                  <a:srgbClr val="766E6A"/>
                </a:solidFill>
                <a:latin typeface="AauxProOT-MediumItalicOSF"/>
                <a:cs typeface="AauxProOT-MediumItalicOSF"/>
              </a:rPr>
              <a:t>June </a:t>
            </a:r>
            <a:r>
              <a:rPr sz="1400" i="1" spc="15">
                <a:solidFill>
                  <a:srgbClr val="766E6A"/>
                </a:solidFill>
                <a:latin typeface="AauxProOT-MediumItalicOSF"/>
                <a:cs typeface="AauxProOT-MediumItalicOSF"/>
              </a:rPr>
              <a:t>20</a:t>
            </a:r>
            <a:r>
              <a:rPr lang="es-ES" sz="1400" i="1" spc="15">
                <a:solidFill>
                  <a:srgbClr val="766E6A"/>
                </a:solidFill>
                <a:latin typeface="AauxProOT-MediumItalicOSF"/>
                <a:cs typeface="AauxProOT-MediumItalicOSF"/>
              </a:rPr>
              <a:t>22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1D490057-AA18-B94B-84E7-408F0B2C3C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439" y="10734675"/>
            <a:ext cx="1602211" cy="256749"/>
          </a:xfrm>
          <a:prstGeom prst="rect">
            <a:avLst/>
          </a:prstGeom>
        </p:spPr>
      </p:pic>
      <p:sp>
        <p:nvSpPr>
          <p:cNvPr id="23" name="object 5">
            <a:extLst>
              <a:ext uri="{FF2B5EF4-FFF2-40B4-BE49-F238E27FC236}">
                <a16:creationId xmlns:a16="http://schemas.microsoft.com/office/drawing/2014/main" id="{1D43632A-F5AF-4489-B7FE-B6B6B50F41B5}"/>
              </a:ext>
            </a:extLst>
          </p:cNvPr>
          <p:cNvSpPr txBox="1"/>
          <p:nvPr/>
        </p:nvSpPr>
        <p:spPr>
          <a:xfrm>
            <a:off x="11680186" y="6543675"/>
            <a:ext cx="269001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400" b="1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Debt</a:t>
            </a:r>
            <a:r>
              <a:rPr lang="es-ES" sz="2400" b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Breakdown</a:t>
            </a:r>
            <a:endParaRPr sz="2400" b="1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1C893F78-10C6-4C1E-A9EF-B65ACBC3E73F}"/>
              </a:ext>
            </a:extLst>
          </p:cNvPr>
          <p:cNvSpPr/>
          <p:nvPr/>
        </p:nvSpPr>
        <p:spPr>
          <a:xfrm>
            <a:off x="11682095" y="7028673"/>
            <a:ext cx="6675755" cy="0"/>
          </a:xfrm>
          <a:custGeom>
            <a:avLst/>
            <a:gdLst/>
            <a:ahLst/>
            <a:cxnLst/>
            <a:rect l="l" t="t" r="r" b="b"/>
            <a:pathLst>
              <a:path w="6675755">
                <a:moveTo>
                  <a:pt x="0" y="0"/>
                </a:moveTo>
                <a:lnTo>
                  <a:pt x="6675415" y="0"/>
                </a:lnTo>
              </a:path>
            </a:pathLst>
          </a:custGeom>
          <a:ln w="20341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103E6852-7D3E-40F2-8389-A91106E53867}"/>
              </a:ext>
            </a:extLst>
          </p:cNvPr>
          <p:cNvGrpSpPr/>
          <p:nvPr/>
        </p:nvGrpSpPr>
        <p:grpSpPr>
          <a:xfrm>
            <a:off x="16224250" y="10506075"/>
            <a:ext cx="3827379" cy="817543"/>
            <a:chOff x="16071850" y="10506075"/>
            <a:chExt cx="3827379" cy="817543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76B79A26-32D4-425D-8E41-BCEC73F23F6D}"/>
                </a:ext>
              </a:extLst>
            </p:cNvPr>
            <p:cNvSpPr/>
            <p:nvPr/>
          </p:nvSpPr>
          <p:spPr>
            <a:xfrm>
              <a:off x="17519650" y="10658475"/>
              <a:ext cx="2209800" cy="450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D82D6554-C9E0-4117-A571-6D03F5B748C6}"/>
                </a:ext>
              </a:extLst>
            </p:cNvPr>
            <p:cNvGrpSpPr/>
            <p:nvPr/>
          </p:nvGrpSpPr>
          <p:grpSpPr>
            <a:xfrm>
              <a:off x="16071850" y="10506075"/>
              <a:ext cx="3827379" cy="817543"/>
              <a:chOff x="16071850" y="10506075"/>
              <a:chExt cx="3827379" cy="817543"/>
            </a:xfrm>
          </p:grpSpPr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B7959651-AF2B-41EA-810D-0EC6C5AFD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1850" y="10780734"/>
                <a:ext cx="1566906" cy="251092"/>
              </a:xfrm>
              <a:prstGeom prst="rect">
                <a:avLst/>
              </a:prstGeom>
            </p:spPr>
          </p:pic>
          <p:pic>
            <p:nvPicPr>
              <p:cNvPr id="40" name="Imagen 39" descr="Logotipo&#10;&#10;Descripción generada automáticamente">
                <a:extLst>
                  <a:ext uri="{FF2B5EF4-FFF2-40B4-BE49-F238E27FC236}">
                    <a16:creationId xmlns:a16="http://schemas.microsoft.com/office/drawing/2014/main" id="{CB021325-C98D-4C0F-9B05-B6481350C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76850" y="10519882"/>
                <a:ext cx="1922379" cy="772796"/>
              </a:xfrm>
              <a:prstGeom prst="rect">
                <a:avLst/>
              </a:prstGeom>
            </p:spPr>
          </p:pic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E33B5B3D-420B-49D3-9330-5025201D4CCE}"/>
                  </a:ext>
                </a:extLst>
              </p:cNvPr>
              <p:cNvCxnSpPr/>
              <p:nvPr/>
            </p:nvCxnSpPr>
            <p:spPr>
              <a:xfrm>
                <a:off x="17848743" y="10506075"/>
                <a:ext cx="0" cy="817543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C7A07C46-9839-4128-BFE7-3E6617ABA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6381" y="10775077"/>
              <a:ext cx="1602211" cy="256749"/>
            </a:xfrm>
            <a:prstGeom prst="rect">
              <a:avLst/>
            </a:prstGeom>
          </p:spPr>
        </p:pic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AEF036F-124E-4F3C-8A4A-1A2FACC4E5F8}"/>
              </a:ext>
            </a:extLst>
          </p:cNvPr>
          <p:cNvSpPr txBox="1"/>
          <p:nvPr/>
        </p:nvSpPr>
        <p:spPr>
          <a:xfrm>
            <a:off x="10754252" y="10815880"/>
            <a:ext cx="1005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baseline="0">
                <a:solidFill>
                  <a:srgbClr val="696057"/>
                </a:solidFill>
                <a:latin typeface="Calibri" panose="020F0502020204030204" pitchFamily="34" charset="0"/>
              </a:rPr>
              <a:t>(1) UF is a Chilean monetary unit indexed to inflation. </a:t>
            </a:r>
            <a:endParaRPr lang="en-US" sz="1800" b="0" i="0" u="none" strike="noStrike" baseline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CL" sz="1800" b="0" i="1" u="none" strike="noStrike" baseline="0">
                <a:solidFill>
                  <a:srgbClr val="696057"/>
                </a:solidFill>
                <a:latin typeface="Calibri" panose="020F0502020204030204" pitchFamily="34" charset="0"/>
              </a:rPr>
              <a:t>(2) </a:t>
            </a:r>
            <a:r>
              <a:rPr lang="es-CL" sz="1800" b="0" i="1" u="none" strike="noStrike" baseline="0" err="1">
                <a:solidFill>
                  <a:srgbClr val="696057"/>
                </a:solidFill>
                <a:latin typeface="Calibri" panose="020F0502020204030204" pitchFamily="34" charset="0"/>
              </a:rPr>
              <a:t>Swapped</a:t>
            </a:r>
            <a:r>
              <a:rPr lang="es-CL" sz="1800" b="0" i="1" u="none" strike="noStrike" baseline="0">
                <a:solidFill>
                  <a:srgbClr val="696057"/>
                </a:solidFill>
                <a:latin typeface="Calibri" panose="020F0502020204030204" pitchFamily="34" charset="0"/>
              </a:rPr>
              <a:t> </a:t>
            </a:r>
            <a:r>
              <a:rPr lang="es-CL" sz="1800" b="0" i="1" u="none" strike="noStrike" baseline="0" err="1">
                <a:solidFill>
                  <a:srgbClr val="696057"/>
                </a:solidFill>
                <a:latin typeface="Calibri" panose="020F0502020204030204" pitchFamily="34" charset="0"/>
              </a:rPr>
              <a:t>to</a:t>
            </a:r>
            <a:r>
              <a:rPr lang="es-CL" sz="1800" b="0" i="1" u="none" strike="noStrike" baseline="0">
                <a:solidFill>
                  <a:srgbClr val="696057"/>
                </a:solidFill>
                <a:latin typeface="Calibri" panose="020F0502020204030204" pitchFamily="34" charset="0"/>
              </a:rPr>
              <a:t> USD </a:t>
            </a:r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7CAB53-5066-4AB7-A513-25FDF3DBF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4252" y="7868357"/>
            <a:ext cx="3860262" cy="2595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4C2982F-2B1B-49FC-BEB8-F8AC02F1B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98183" y="7590507"/>
            <a:ext cx="4278767" cy="297514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34CB6BC-7913-4078-A5EF-BCD5E9046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01" y="2483980"/>
            <a:ext cx="9318644" cy="431890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FDF5FBB-0E8A-45D5-A0C4-83C349706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2522" y="1487415"/>
            <a:ext cx="7510536" cy="5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4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9FCAB503-E919-9C40-8893-864265FECE3F}"/>
              </a:ext>
            </a:extLst>
          </p:cNvPr>
          <p:cNvSpPr/>
          <p:nvPr/>
        </p:nvSpPr>
        <p:spPr>
          <a:xfrm>
            <a:off x="0" y="3674325"/>
            <a:ext cx="20104100" cy="806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D8E30BD-C2D4-034D-AD7D-E16AE0CF216A}"/>
              </a:ext>
            </a:extLst>
          </p:cNvPr>
          <p:cNvSpPr txBox="1"/>
          <p:nvPr/>
        </p:nvSpPr>
        <p:spPr>
          <a:xfrm>
            <a:off x="9796047" y="1125761"/>
            <a:ext cx="8839200" cy="13031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1200"/>
              </a:lnSpc>
              <a:spcBef>
                <a:spcPts val="90"/>
              </a:spcBef>
            </a:pPr>
            <a:r>
              <a:rPr sz="2800" spc="-7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Modernization</a:t>
            </a:r>
            <a:r>
              <a:rPr sz="2800" spc="-1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4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800" spc="-1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Expansion</a:t>
            </a:r>
            <a:r>
              <a:rPr sz="2800" spc="-1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3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sz="2800" spc="-16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800" spc="-1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6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Arauco</a:t>
            </a:r>
            <a:r>
              <a:rPr sz="2800" spc="-1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6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</a:t>
            </a:r>
            <a:r>
              <a:rPr sz="2800" spc="-16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spc="-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6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(MAPA)</a:t>
            </a:r>
            <a:r>
              <a:rPr sz="2800" spc="-1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</a:t>
            </a:r>
            <a:r>
              <a:rPr sz="2800" spc="-16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3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2800" spc="-1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800" spc="-1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7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r>
              <a:rPr sz="2800" spc="-16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3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sz="2800" spc="-1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1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sz="2800" b="1" spc="-6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 </a:t>
            </a:r>
            <a:r>
              <a:rPr sz="2800" b="1" spc="-5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pulp line </a:t>
            </a:r>
            <a:r>
              <a:rPr sz="2800" b="1" spc="-3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800" b="1" spc="-5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1.56 </a:t>
            </a:r>
            <a:r>
              <a:rPr sz="2800" b="1" spc="-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 </a:t>
            </a:r>
            <a:r>
              <a:rPr lang="es-ES" sz="2800" b="1" spc="-45" err="1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sz="2800" b="1" spc="-4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b="1" spc="-65" err="1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2800" b="1" spc="-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65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</a:t>
            </a:r>
            <a:r>
              <a:rPr sz="2800" b="1" spc="-7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fiber</a:t>
            </a:r>
            <a:r>
              <a:rPr lang="es-ES" sz="2800" b="1" spc="-7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b="1" spc="-70" err="1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es-ES" sz="2800" b="1" spc="-7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b="1" spc="-70" err="1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r>
              <a:rPr lang="es-ES" sz="2800" b="1" spc="-7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800" spc="-70">
                <a:solidFill>
                  <a:srgbClr val="6861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>
              <a:solidFill>
                <a:srgbClr val="6861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7BD2B0D-C96C-1245-826A-496FC7272EE0}"/>
              </a:ext>
            </a:extLst>
          </p:cNvPr>
          <p:cNvSpPr txBox="1"/>
          <p:nvPr/>
        </p:nvSpPr>
        <p:spPr>
          <a:xfrm>
            <a:off x="770107" y="9870334"/>
            <a:ext cx="8589793" cy="18716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lang="es-ES" sz="240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s-CL" sz="2400" spc="-7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400" spc="-7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roject</a:t>
            </a:r>
            <a:r>
              <a:rPr lang="es-ES" sz="2400" spc="-7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spc="-7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es-ES" sz="2400" spc="-3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spc="-8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considers</a:t>
            </a:r>
            <a:r>
              <a:rPr sz="2400" spc="-8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sz="2400" spc="-6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 down </a:t>
            </a:r>
            <a:r>
              <a:rPr sz="2400" spc="-8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400" spc="-7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Arauco´s </a:t>
            </a:r>
            <a:r>
              <a:rPr sz="2400" spc="-6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 </a:t>
            </a:r>
            <a:r>
              <a: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sz="2400" spc="-8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 </a:t>
            </a:r>
            <a:r>
              <a:rPr sz="2400" b="1" spc="-7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290</a:t>
            </a:r>
            <a:r>
              <a:rPr lang="es-ES" sz="2400" b="1" spc="-7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spc="-7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s-ES" sz="2400" b="1" spc="-7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b="1" spc="-7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spc="-5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sz="240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4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400" spc="-8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sz="2400" spc="-8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7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fiber </a:t>
            </a:r>
            <a:r>
              <a:rPr sz="2400" spc="-6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pulp</a:t>
            </a:r>
            <a:r>
              <a:rPr lang="es-ES" sz="2400" spc="-6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(done </a:t>
            </a:r>
            <a:r>
              <a:rPr lang="es-ES" sz="2400" spc="-6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sz="2400" spc="-6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spc="-6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</a:t>
            </a:r>
            <a:r>
              <a:rPr lang="es-ES" sz="2400" spc="-6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3rd 2022)</a:t>
            </a:r>
            <a:r>
              <a:rPr lang="es-ES" sz="2400" spc="-8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s-ES" sz="2400" spc="-8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 spc="-8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7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</a:t>
            </a:r>
            <a:r>
              <a:rPr lang="en-US" sz="2400" spc="-4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400" spc="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434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spc="-8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cogeneration  plant that we expect will generate a surplus of 142 MW to be made available for the national grid.</a:t>
            </a:r>
            <a:endParaRPr lang="en-US"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endParaRPr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B1677F42-7B08-634D-B9D2-AB5535CFE585}"/>
              </a:ext>
            </a:extLst>
          </p:cNvPr>
          <p:cNvSpPr txBox="1"/>
          <p:nvPr/>
        </p:nvSpPr>
        <p:spPr>
          <a:xfrm>
            <a:off x="776457" y="8892123"/>
            <a:ext cx="8589793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lang="es-ES" sz="2400" spc="-5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s-ES" sz="240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spc="-5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</a:t>
            </a:r>
            <a:r>
              <a:rPr lang="es-ES" sz="240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spc="-5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</a:t>
            </a:r>
            <a:r>
              <a:rPr lang="es-ES" sz="240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spc="-5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40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8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</a:t>
            </a:r>
            <a:r>
              <a:rPr sz="240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sz="2400" spc="-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 </a:t>
            </a:r>
            <a:r>
              <a:rPr sz="2400" spc="-7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es-ES" sz="2400" spc="-4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sz="2400" spc="-4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ES" sz="2400" spc="-45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2400" spc="-4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33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8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approximately  </a:t>
            </a:r>
            <a:r>
              <a:rPr sz="2400" b="1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US$ </a:t>
            </a:r>
            <a:r>
              <a:rPr sz="2400" b="1" spc="-7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2400" b="1" spc="-7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.8</a:t>
            </a:r>
            <a:r>
              <a:rPr sz="2400" b="1" spc="-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spc="-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400" b="1" spc="-9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illion</a:t>
            </a:r>
            <a:r>
              <a:rPr sz="2400" b="1" spc="-9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9C6E8F3A-08B5-EA43-95EB-6157659BAD49}"/>
              </a:ext>
            </a:extLst>
          </p:cNvPr>
          <p:cNvSpPr txBox="1"/>
          <p:nvPr/>
        </p:nvSpPr>
        <p:spPr>
          <a:xfrm>
            <a:off x="10890250" y="8928697"/>
            <a:ext cx="8458199" cy="11330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lang="es-ES" sz="2400" spc="-4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es-ES" sz="2400" spc="-4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of first bale is </a:t>
            </a:r>
            <a:r>
              <a:rPr lang="en-US" sz="2400" b="0" dirty="0">
                <a:solidFill>
                  <a:schemeClr val="bg1"/>
                </a:solidFill>
                <a:latin typeface="Calibri"/>
                <a:cs typeface="Calibri"/>
              </a:rPr>
              <a:t>estimated for </a:t>
            </a:r>
            <a:r>
              <a:rPr lang="en-US" sz="2400" b="0" dirty="0">
                <a:solidFill>
                  <a:schemeClr val="bg1"/>
                </a:solidFill>
              </a:rPr>
              <a:t>the end of October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499"/>
              </a:lnSpc>
              <a:spcBef>
                <a:spcPts val="95"/>
              </a:spcBef>
            </a:pPr>
            <a:r>
              <a:rPr lang="en-US" sz="2400" spc="-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ARAUCO’s total yearly pulp production capacity to more than </a:t>
            </a:r>
            <a:r>
              <a:rPr lang="en-US" sz="2400" b="1" spc="-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million  </a:t>
            </a:r>
            <a:r>
              <a:rPr lang="en-US" sz="2400" b="1" spc="-8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r>
              <a:rPr lang="en-US" sz="2400" spc="-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680B63F7-083A-B849-B30B-3251D8EF5C14}"/>
              </a:ext>
            </a:extLst>
          </p:cNvPr>
          <p:cNvSpPr txBox="1">
            <a:spLocks/>
          </p:cNvSpPr>
          <p:nvPr/>
        </p:nvSpPr>
        <p:spPr>
          <a:xfrm>
            <a:off x="527050" y="922415"/>
            <a:ext cx="6248400" cy="16786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b="1" kern="0" spc="15" dirty="0">
                <a:solidFill>
                  <a:srgbClr val="686157"/>
                </a:solidFill>
              </a:rPr>
              <a:t>MAPA</a:t>
            </a:r>
            <a:r>
              <a:rPr lang="es-CL" sz="3600" kern="0" spc="15" dirty="0">
                <a:solidFill>
                  <a:srgbClr val="686157"/>
                </a:solidFill>
              </a:rPr>
              <a:t> NEW PULP LINE AT ARAUCO MILL &amp; COGENERATION PLANT</a:t>
            </a:r>
            <a:endParaRPr lang="es-CL" sz="3600" kern="0" spc="20" dirty="0">
              <a:solidFill>
                <a:srgbClr val="686157"/>
              </a:solidFill>
            </a:endParaRPr>
          </a:p>
        </p:txBody>
      </p:sp>
      <p:sp>
        <p:nvSpPr>
          <p:cNvPr id="19" name="object 23">
            <a:extLst>
              <a:ext uri="{FF2B5EF4-FFF2-40B4-BE49-F238E27FC236}">
                <a16:creationId xmlns:a16="http://schemas.microsoft.com/office/drawing/2014/main" id="{51E1B9A0-5CF6-E44A-A8D8-A908213321A1}"/>
              </a:ext>
            </a:extLst>
          </p:cNvPr>
          <p:cNvSpPr/>
          <p:nvPr/>
        </p:nvSpPr>
        <p:spPr>
          <a:xfrm rot="5400000" flipV="1">
            <a:off x="9462281" y="9275898"/>
            <a:ext cx="1655788" cy="173403"/>
          </a:xfrm>
          <a:custGeom>
            <a:avLst/>
            <a:gdLst/>
            <a:ahLst/>
            <a:cxnLst/>
            <a:rect l="l" t="t" r="r" b="b"/>
            <a:pathLst>
              <a:path w="15988030">
                <a:moveTo>
                  <a:pt x="0" y="0"/>
                </a:moveTo>
                <a:lnTo>
                  <a:pt x="15987758" y="0"/>
                </a:lnTo>
              </a:path>
            </a:pathLst>
          </a:custGeom>
          <a:ln w="12700">
            <a:solidFill>
              <a:srgbClr val="6861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D87CEF7-0628-4B86-AAEF-AF8C4B2BE5E4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21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597CB7E-36B8-4A37-83E1-323C2790247A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C8B832A-330F-45CD-8999-346E6B7AE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18" name="Imagen 17" descr="Logotipo&#10;&#10;Descripción generada automáticamente">
              <a:extLst>
                <a:ext uri="{FF2B5EF4-FFF2-40B4-BE49-F238E27FC236}">
                  <a16:creationId xmlns:a16="http://schemas.microsoft.com/office/drawing/2014/main" id="{54358EE8-F721-490E-A1E5-1396746B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37136969-13B8-4F42-A0F7-3F85EB8E78BB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7114521-73EC-4942-9775-123ECB96C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23"/>
          <a:stretch/>
        </p:blipFill>
        <p:spPr>
          <a:xfrm>
            <a:off x="695514" y="3948816"/>
            <a:ext cx="8949033" cy="48482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55F37BE-868F-4365-A588-0650F1847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3527" y="3948816"/>
            <a:ext cx="8613922" cy="48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24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1B120E99-1F26-A24D-B284-3310237C1710}"/>
              </a:ext>
            </a:extLst>
          </p:cNvPr>
          <p:cNvSpPr/>
          <p:nvPr/>
        </p:nvSpPr>
        <p:spPr>
          <a:xfrm>
            <a:off x="9576675" y="-542925"/>
            <a:ext cx="10549644" cy="12344400"/>
          </a:xfrm>
          <a:prstGeom prst="rect">
            <a:avLst/>
          </a:prstGeom>
          <a:solidFill>
            <a:srgbClr val="C7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C1ABDB7-4919-1244-B477-0EA2274BDD9C}"/>
              </a:ext>
            </a:extLst>
          </p:cNvPr>
          <p:cNvSpPr txBox="1">
            <a:spLocks/>
          </p:cNvSpPr>
          <p:nvPr/>
        </p:nvSpPr>
        <p:spPr>
          <a:xfrm>
            <a:off x="527050" y="922415"/>
            <a:ext cx="105918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kern="0" spc="15">
                <a:solidFill>
                  <a:schemeClr val="accent3"/>
                </a:solidFill>
              </a:rPr>
              <a:t>SUSTAINABILITY STRATEGY</a:t>
            </a:r>
            <a:endParaRPr lang="es-CL" sz="3600" kern="0" spc="20">
              <a:solidFill>
                <a:schemeClr val="accent3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0AB0EB6-6922-49D4-BB49-21EFB663C9D2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7DD4F42-5586-459F-B95D-82D471626785}"/>
              </a:ext>
            </a:extLst>
          </p:cNvPr>
          <p:cNvSpPr txBox="1"/>
          <p:nvPr/>
        </p:nvSpPr>
        <p:spPr>
          <a:xfrm>
            <a:off x="11713285" y="745628"/>
            <a:ext cx="6375632" cy="9226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es-CL" sz="2968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Deloitte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officially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validated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neutrality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2018, 2019 and 2020 (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accordance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Deloitte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Neutrality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s-CL" sz="2968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CL" sz="2968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2019, </a:t>
            </a:r>
            <a:r>
              <a:rPr lang="es-CL" sz="2968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s-CL" sz="2968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generated</a:t>
            </a:r>
            <a:r>
              <a:rPr lang="es-CL" sz="2968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net surplus </a:t>
            </a:r>
            <a:r>
              <a:rPr lang="es-CL" sz="2968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L" sz="2968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13,053,590 tons </a:t>
            </a:r>
            <a:r>
              <a:rPr lang="es-CL" sz="2968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L" sz="2968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CO2e </a:t>
            </a:r>
            <a:r>
              <a:rPr lang="es-CL" sz="2968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captured</a:t>
            </a:r>
            <a:r>
              <a:rPr lang="es-CL" sz="2968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endParaRPr lang="es-CL" sz="2968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 Waterhouse Coopers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audited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entire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estimation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captures and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forestry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s-CL" sz="2968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2968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ARAUCO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successfully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s-CL" sz="2968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2968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use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968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firms</a:t>
            </a:r>
            <a:r>
              <a:rPr lang="es-CL" sz="296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industries.</a:t>
            </a: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9D675207-64B2-4E8F-BD4D-178174AFA689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68D54283-21FE-45AE-BDEF-BAEF42390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53" name="Imagen 52" descr="Logotipo&#10;&#10;Descripción generada automáticamente">
              <a:extLst>
                <a:ext uri="{FF2B5EF4-FFF2-40B4-BE49-F238E27FC236}">
                  <a16:creationId xmlns:a16="http://schemas.microsoft.com/office/drawing/2014/main" id="{92F768A6-1793-40D2-9A58-6AABAD39A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1D8BDE83-A057-45C5-8FC6-2DBF7AE1260D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A48D0465-426E-4895-BDF4-4FA9B2345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832" y="2180207"/>
            <a:ext cx="7202935" cy="720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1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389A100-95A0-4920-A8F2-E2AC2D3A4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5" r="724"/>
          <a:stretch/>
        </p:blipFill>
        <p:spPr>
          <a:xfrm>
            <a:off x="0" y="1195753"/>
            <a:ext cx="19958538" cy="100205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2D040F-B91F-46B0-84C6-76874E0B3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96" y="347004"/>
            <a:ext cx="2707662" cy="29281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AA0C0F42-9C7F-4DEC-99A9-B0D2E71FA858}"/>
                  </a:ext>
                </a:extLst>
              </p14:cNvPr>
              <p14:cNvContentPartPr/>
              <p14:nvPr/>
            </p14:nvContentPartPr>
            <p14:xfrm>
              <a:off x="9565089" y="456757"/>
              <a:ext cx="3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AA0C0F42-9C7F-4DEC-99A9-B0D2E71FA8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56449" y="44775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2202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423262-2789-4D55-874C-3FAAFAC0F7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0" y="-1"/>
            <a:ext cx="20212050" cy="1156335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6318BE8-3D18-8143-BEF8-8E02F1459404}"/>
              </a:ext>
            </a:extLst>
          </p:cNvPr>
          <p:cNvSpPr/>
          <p:nvPr/>
        </p:nvSpPr>
        <p:spPr>
          <a:xfrm>
            <a:off x="-137746" y="-276475"/>
            <a:ext cx="20212050" cy="12577584"/>
          </a:xfrm>
          <a:custGeom>
            <a:avLst/>
            <a:gdLst/>
            <a:ahLst/>
            <a:cxnLst/>
            <a:rect l="l" t="t" r="r" b="b"/>
            <a:pathLst>
              <a:path w="20104735" h="11544935">
                <a:moveTo>
                  <a:pt x="20104121" y="11544818"/>
                </a:moveTo>
                <a:lnTo>
                  <a:pt x="0" y="11544818"/>
                </a:lnTo>
                <a:lnTo>
                  <a:pt x="0" y="0"/>
                </a:lnTo>
                <a:lnTo>
                  <a:pt x="20104121" y="0"/>
                </a:lnTo>
                <a:lnTo>
                  <a:pt x="20104121" y="11544818"/>
                </a:lnTo>
                <a:close/>
              </a:path>
            </a:pathLst>
          </a:custGeom>
          <a:solidFill>
            <a:srgbClr val="0D0D0D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A1579A3-A6AF-4F5C-8E36-104CF2E6CCDD}"/>
              </a:ext>
            </a:extLst>
          </p:cNvPr>
          <p:cNvGrpSpPr/>
          <p:nvPr/>
        </p:nvGrpSpPr>
        <p:grpSpPr>
          <a:xfrm>
            <a:off x="8528050" y="3267075"/>
            <a:ext cx="7492931" cy="5569925"/>
            <a:chOff x="3372283" y="3039899"/>
            <a:chExt cx="7492931" cy="5569925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B604897-AE1A-224A-9D5C-A1B56E47594E}"/>
                </a:ext>
              </a:extLst>
            </p:cNvPr>
            <p:cNvSpPr txBox="1"/>
            <p:nvPr/>
          </p:nvSpPr>
          <p:spPr>
            <a:xfrm>
              <a:off x="4341190" y="6975291"/>
              <a:ext cx="4144655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4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investor_relations@arauco.c</a:t>
              </a:r>
              <a:r>
                <a:rPr lang="es-ES" sz="2400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om</a:t>
              </a:r>
              <a:endPara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E0CF6FB1-31DF-364C-86CF-E024EED4874B}"/>
                </a:ext>
              </a:extLst>
            </p:cNvPr>
            <p:cNvSpPr/>
            <p:nvPr/>
          </p:nvSpPr>
          <p:spPr>
            <a:xfrm rot="5400000">
              <a:off x="769283" y="5642899"/>
              <a:ext cx="5569925" cy="363926"/>
            </a:xfrm>
            <a:custGeom>
              <a:avLst/>
              <a:gdLst/>
              <a:ahLst/>
              <a:cxnLst/>
              <a:rect l="l" t="t" r="r" b="b"/>
              <a:pathLst>
                <a:path w="18863310">
                  <a:moveTo>
                    <a:pt x="0" y="0"/>
                  </a:moveTo>
                  <a:lnTo>
                    <a:pt x="18863045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b="1"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FCA11E3A-1C7A-6046-B545-3EBDD5E427DE}"/>
                </a:ext>
              </a:extLst>
            </p:cNvPr>
            <p:cNvSpPr txBox="1"/>
            <p:nvPr/>
          </p:nvSpPr>
          <p:spPr>
            <a:xfrm>
              <a:off x="4304667" y="3308855"/>
              <a:ext cx="6123878" cy="1000274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32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FURTHER INFORMATION, PLEASE CONTACT:</a:t>
              </a:r>
              <a:endParaRPr sz="32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9CA61219-F76A-A04B-AAC0-FC9D187C269A}"/>
                </a:ext>
              </a:extLst>
            </p:cNvPr>
            <p:cNvSpPr txBox="1"/>
            <p:nvPr/>
          </p:nvSpPr>
          <p:spPr>
            <a:xfrm>
              <a:off x="4358369" y="4466496"/>
              <a:ext cx="3620751" cy="105285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6350">
                <a:lnSpc>
                  <a:spcPct val="100000"/>
                </a:lnSpc>
                <a:spcBef>
                  <a:spcPts val="90"/>
                </a:spcBef>
              </a:pPr>
              <a:r>
                <a:rPr sz="22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Marcelo Bennett, Treasurer</a:t>
              </a:r>
              <a:endParaRPr lang="es-ES" sz="22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2700" marR="6350">
                <a:lnSpc>
                  <a:spcPct val="100000"/>
                </a:lnSpc>
                <a:spcBef>
                  <a:spcPts val="90"/>
                </a:spcBef>
              </a:pPr>
              <a:r>
                <a:rPr lang="es-ES" sz="2200" b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marcelo.bennett@arauco.com</a:t>
              </a:r>
            </a:p>
            <a:p>
              <a:pPr marL="12700" marR="6350">
                <a:lnSpc>
                  <a:spcPct val="100000"/>
                </a:lnSpc>
                <a:spcBef>
                  <a:spcPts val="90"/>
                </a:spcBef>
              </a:pPr>
              <a:r>
                <a:rPr sz="220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Phone: (562) 2461 7309</a:t>
              </a:r>
              <a:endParaRPr sz="22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53EDE70E-60EF-0B48-8A2F-E583D8EEB8C8}"/>
                </a:ext>
              </a:extLst>
            </p:cNvPr>
            <p:cNvSpPr txBox="1"/>
            <p:nvPr/>
          </p:nvSpPr>
          <p:spPr>
            <a:xfrm>
              <a:off x="4358369" y="5785141"/>
              <a:ext cx="6123877" cy="102284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6350">
                <a:lnSpc>
                  <a:spcPct val="100000"/>
                </a:lnSpc>
                <a:spcBef>
                  <a:spcPts val="90"/>
                </a:spcBef>
              </a:pPr>
              <a:r>
                <a:rPr lang="es-ES" sz="22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Constanza Vásquez, Investor </a:t>
              </a:r>
              <a:r>
                <a:rPr lang="es-ES" sz="2200" b="1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Relations</a:t>
              </a:r>
              <a:r>
                <a:rPr lang="es-ES" sz="22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s-ES" sz="2200" b="1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constanza.vasquez</a:t>
              </a:r>
              <a:r>
                <a:rPr sz="2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@arauco.c</a:t>
              </a:r>
              <a:r>
                <a:rPr lang="es-ES" sz="2200" b="1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om</a:t>
              </a:r>
              <a:r>
                <a:rPr lang="es-ES" sz="22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sz="2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2700">
                <a:lnSpc>
                  <a:spcPts val="2680"/>
                </a:lnSpc>
              </a:pPr>
              <a:r>
                <a:rPr sz="22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Phone: (562) 2461 74</a:t>
              </a:r>
              <a:r>
                <a:rPr lang="es-ES" sz="22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34</a:t>
              </a:r>
              <a:endParaRPr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E1FD6330-BFBF-DC4D-9A4C-E5B0428BC6C9}"/>
                </a:ext>
              </a:extLst>
            </p:cNvPr>
            <p:cNvSpPr txBox="1"/>
            <p:nvPr/>
          </p:nvSpPr>
          <p:spPr>
            <a:xfrm>
              <a:off x="4358369" y="7712819"/>
              <a:ext cx="6506845" cy="35522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lang="es-ES" sz="2200" b="1" spc="5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lang="es-ES" sz="2200" b="1" spc="5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2200" b="1" spc="5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further</a:t>
              </a:r>
              <a:r>
                <a:rPr lang="es-ES" sz="2200" b="1" spc="5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2200" b="1" spc="5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information</a:t>
              </a:r>
              <a:r>
                <a:rPr lang="es-ES" sz="2200" b="1" spc="5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s-ES" sz="2200" b="1" spc="5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please</a:t>
              </a:r>
              <a:r>
                <a:rPr lang="es-ES" sz="2200" b="1" spc="5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2200" b="1" spc="5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</a:t>
              </a:r>
              <a:r>
                <a:rPr sz="2200" b="1" spc="5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2200" b="1" spc="1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www.arauco.c</a:t>
              </a:r>
              <a:r>
                <a:rPr lang="es-ES" sz="2200" b="1" spc="1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om</a:t>
              </a:r>
              <a:endParaRPr sz="22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3AD81027-DC29-4804-976F-FA40ACE966D7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9FFB789A-8FFE-4CB3-B4C2-CE7EE4EA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23" name="Imagen 22" descr="Logotipo&#10;&#10;Descripción generada automáticamente">
              <a:extLst>
                <a:ext uri="{FF2B5EF4-FFF2-40B4-BE49-F238E27FC236}">
                  <a16:creationId xmlns:a16="http://schemas.microsoft.com/office/drawing/2014/main" id="{40897BF4-5A21-4B1B-9D2A-523CE14CA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B84EEC43-6CA6-4203-9D6B-BC6326B8312D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1796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6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1">
            <a:extLst>
              <a:ext uri="{FF2B5EF4-FFF2-40B4-BE49-F238E27FC236}">
                <a16:creationId xmlns:a16="http://schemas.microsoft.com/office/drawing/2014/main" id="{8BDF8BE0-8748-874E-B79A-01CA8F558C02}"/>
              </a:ext>
            </a:extLst>
          </p:cNvPr>
          <p:cNvSpPr txBox="1"/>
          <p:nvPr/>
        </p:nvSpPr>
        <p:spPr>
          <a:xfrm>
            <a:off x="761391" y="778636"/>
            <a:ext cx="4427528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spc="15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DIVERSIFIED SALES </a:t>
            </a:r>
            <a:r>
              <a:rPr sz="3600" spc="2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 THE</a:t>
            </a:r>
            <a:r>
              <a:rPr sz="3600" spc="-5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600" spc="2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endParaRPr sz="36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bject 35">
            <a:extLst>
              <a:ext uri="{FF2B5EF4-FFF2-40B4-BE49-F238E27FC236}">
                <a16:creationId xmlns:a16="http://schemas.microsoft.com/office/drawing/2014/main" id="{542C9583-9768-3A43-8D3B-9CD06B1FCB3B}"/>
              </a:ext>
            </a:extLst>
          </p:cNvPr>
          <p:cNvSpPr txBox="1"/>
          <p:nvPr/>
        </p:nvSpPr>
        <p:spPr>
          <a:xfrm>
            <a:off x="973618" y="3639322"/>
            <a:ext cx="2989346" cy="14241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485"/>
              </a:lnSpc>
              <a:spcBef>
                <a:spcPts val="105"/>
              </a:spcBef>
            </a:pPr>
            <a:r>
              <a:rPr sz="6000" dirty="0">
                <a:solidFill>
                  <a:srgbClr val="EB7800"/>
                </a:solidFill>
                <a:latin typeface="AauxPro OT"/>
                <a:cs typeface="AauxPro OT"/>
              </a:rPr>
              <a:t>Revenues</a:t>
            </a:r>
            <a:r>
              <a:rPr lang="es-CL" sz="6000" dirty="0">
                <a:solidFill>
                  <a:srgbClr val="EB7800"/>
                </a:solidFill>
                <a:latin typeface="AauxPro OT"/>
                <a:cs typeface="AauxPro OT"/>
              </a:rPr>
              <a:t> </a:t>
            </a:r>
            <a:r>
              <a:rPr lang="es-CL" sz="4800" spc="10" dirty="0">
                <a:solidFill>
                  <a:schemeClr val="bg1">
                    <a:lumMod val="95000"/>
                  </a:schemeClr>
                </a:solidFill>
                <a:latin typeface="AauxPro OT"/>
                <a:cs typeface="AauxPro OT"/>
              </a:rPr>
              <a:t>M</a:t>
            </a:r>
            <a:r>
              <a:rPr sz="4800" spc="10" dirty="0">
                <a:solidFill>
                  <a:schemeClr val="bg1">
                    <a:lumMod val="95000"/>
                  </a:schemeClr>
                </a:solidFill>
                <a:latin typeface="AauxPro OT"/>
                <a:cs typeface="AauxPro OT"/>
              </a:rPr>
              <a:t>US$</a:t>
            </a:r>
            <a:r>
              <a:rPr lang="es-ES" sz="4800" spc="10" dirty="0">
                <a:solidFill>
                  <a:schemeClr val="bg1">
                    <a:lumMod val="95000"/>
                  </a:schemeClr>
                </a:solidFill>
                <a:latin typeface="AauxPro OT"/>
                <a:cs typeface="AauxPro OT"/>
              </a:rPr>
              <a:t>7,076</a:t>
            </a:r>
            <a:endParaRPr sz="4400" dirty="0">
              <a:solidFill>
                <a:schemeClr val="bg1">
                  <a:lumMod val="95000"/>
                </a:schemeClr>
              </a:solidFill>
              <a:latin typeface="AauxPro OT"/>
              <a:cs typeface="AauxPro OT"/>
            </a:endParaRPr>
          </a:p>
        </p:txBody>
      </p:sp>
      <p:sp>
        <p:nvSpPr>
          <p:cNvPr id="126" name="object 128">
            <a:extLst>
              <a:ext uri="{FF2B5EF4-FFF2-40B4-BE49-F238E27FC236}">
                <a16:creationId xmlns:a16="http://schemas.microsoft.com/office/drawing/2014/main" id="{F25C975A-9FF7-DE4D-96CE-65F5E7E9323C}"/>
              </a:ext>
            </a:extLst>
          </p:cNvPr>
          <p:cNvSpPr txBox="1"/>
          <p:nvPr/>
        </p:nvSpPr>
        <p:spPr>
          <a:xfrm>
            <a:off x="1476470" y="10718642"/>
            <a:ext cx="5146580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es-CL"/>
            </a:defPPr>
            <a:lvl1pPr marL="167640" indent="-154940">
              <a:lnSpc>
                <a:spcPct val="100000"/>
              </a:lnSpc>
              <a:spcBef>
                <a:spcPts val="130"/>
              </a:spcBef>
              <a:buAutoNum type="arabicParenBoth"/>
              <a:tabLst>
                <a:tab pos="168275" algn="l"/>
              </a:tabLst>
              <a:defRPr sz="1400" i="1" spc="5">
                <a:solidFill>
                  <a:schemeClr val="bg1"/>
                </a:solidFill>
                <a:latin typeface="AauxProOT-MediumItalicOSF"/>
                <a:cs typeface="AauxProOT-MediumItalicOSF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As </a:t>
            </a:r>
            <a:r>
              <a:rPr lang="en-US" spc="10">
                <a:solidFill>
                  <a:schemeClr val="bg1">
                    <a:lumMod val="95000"/>
                  </a:schemeClr>
                </a:solidFill>
              </a:rPr>
              <a:t>of June </a:t>
            </a:r>
            <a:r>
              <a:rPr lang="en-US" spc="15">
                <a:solidFill>
                  <a:schemeClr val="bg1">
                    <a:lumMod val="95000"/>
                  </a:schemeClr>
                </a:solidFill>
              </a:rPr>
              <a:t>2022 LTM</a:t>
            </a:r>
          </a:p>
        </p:txBody>
      </p:sp>
      <p:grpSp>
        <p:nvGrpSpPr>
          <p:cNvPr id="125" name="Grupo 124">
            <a:extLst>
              <a:ext uri="{FF2B5EF4-FFF2-40B4-BE49-F238E27FC236}">
                <a16:creationId xmlns:a16="http://schemas.microsoft.com/office/drawing/2014/main" id="{BC7894E5-5552-44AB-889D-9D2D02EA7092}"/>
              </a:ext>
            </a:extLst>
          </p:cNvPr>
          <p:cNvGrpSpPr/>
          <p:nvPr/>
        </p:nvGrpSpPr>
        <p:grpSpPr>
          <a:xfrm>
            <a:off x="222250" y="8007406"/>
            <a:ext cx="4328922" cy="1526315"/>
            <a:chOff x="2883553" y="2371113"/>
            <a:chExt cx="5729448" cy="3323091"/>
          </a:xfrm>
        </p:grpSpPr>
        <p:sp>
          <p:nvSpPr>
            <p:cNvPr id="129" name="object 14">
              <a:extLst>
                <a:ext uri="{FF2B5EF4-FFF2-40B4-BE49-F238E27FC236}">
                  <a16:creationId xmlns:a16="http://schemas.microsoft.com/office/drawing/2014/main" id="{CC51EE0E-2C44-44D1-9F3D-9C19F4356812}"/>
                </a:ext>
              </a:extLst>
            </p:cNvPr>
            <p:cNvSpPr txBox="1"/>
            <p:nvPr/>
          </p:nvSpPr>
          <p:spPr>
            <a:xfrm>
              <a:off x="2883553" y="2371113"/>
              <a:ext cx="5729448" cy="332309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r">
                <a:lnSpc>
                  <a:spcPts val="5960"/>
                </a:lnSpc>
                <a:spcBef>
                  <a:spcPts val="135"/>
                </a:spcBef>
              </a:pPr>
              <a:r>
                <a:rPr lang="es-ES" sz="4800" spc="15" err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Adjusted</a:t>
              </a:r>
              <a:r>
                <a:rPr lang="es-ES" sz="4800" spc="15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EBITDA</a:t>
              </a:r>
              <a:endParaRPr sz="480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93539AE2-8D22-498A-B365-622B91A79D90}"/>
                </a:ext>
              </a:extLst>
            </p:cNvPr>
            <p:cNvSpPr/>
            <p:nvPr/>
          </p:nvSpPr>
          <p:spPr>
            <a:xfrm>
              <a:off x="4102100" y="3942345"/>
              <a:ext cx="4151160" cy="1559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0955" algn="r">
                <a:lnSpc>
                  <a:spcPts val="4820"/>
                </a:lnSpc>
              </a:pPr>
              <a:r>
                <a:rPr lang="es-CL" sz="4800" spc="1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MUS$2,789</a:t>
              </a:r>
              <a:endParaRPr lang="es-CL" sz="4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DE5E3E0C-DB23-4665-AB12-530938993BF6}"/>
              </a:ext>
            </a:extLst>
          </p:cNvPr>
          <p:cNvSpPr txBox="1"/>
          <p:nvPr/>
        </p:nvSpPr>
        <p:spPr>
          <a:xfrm>
            <a:off x="19119850" y="11142764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1" name="object 31">
            <a:extLst>
              <a:ext uri="{FF2B5EF4-FFF2-40B4-BE49-F238E27FC236}">
                <a16:creationId xmlns:a16="http://schemas.microsoft.com/office/drawing/2014/main" id="{03EFA23B-ADA6-49A5-A7BF-4900EE3F5C07}"/>
              </a:ext>
            </a:extLst>
          </p:cNvPr>
          <p:cNvSpPr txBox="1"/>
          <p:nvPr/>
        </p:nvSpPr>
        <p:spPr>
          <a:xfrm>
            <a:off x="11195050" y="778636"/>
            <a:ext cx="4427528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ES" sz="3600" spc="15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REVENUES BY REGION</a:t>
            </a:r>
            <a:endParaRPr sz="36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37A9E9F-CEA9-4977-99E8-5A14948F22FF}"/>
              </a:ext>
            </a:extLst>
          </p:cNvPr>
          <p:cNvGrpSpPr/>
          <p:nvPr/>
        </p:nvGrpSpPr>
        <p:grpSpPr>
          <a:xfrm>
            <a:off x="14943676" y="1802181"/>
            <a:ext cx="5395357" cy="3715142"/>
            <a:chOff x="10585450" y="1878880"/>
            <a:chExt cx="5192023" cy="3558496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3A895CC1-64F8-410F-8AA9-FCECD0B87268}"/>
                </a:ext>
              </a:extLst>
            </p:cNvPr>
            <p:cNvGrpSpPr/>
            <p:nvPr/>
          </p:nvGrpSpPr>
          <p:grpSpPr>
            <a:xfrm>
              <a:off x="10585450" y="1878880"/>
              <a:ext cx="5192023" cy="3558496"/>
              <a:chOff x="10585450" y="1878880"/>
              <a:chExt cx="5192023" cy="3558496"/>
            </a:xfrm>
          </p:grpSpPr>
          <p:sp>
            <p:nvSpPr>
              <p:cNvPr id="308" name="object 35">
                <a:extLst>
                  <a:ext uri="{FF2B5EF4-FFF2-40B4-BE49-F238E27FC236}">
                    <a16:creationId xmlns:a16="http://schemas.microsoft.com/office/drawing/2014/main" id="{468083E8-80FE-4A52-9FAB-A350B34BC179}"/>
                  </a:ext>
                </a:extLst>
              </p:cNvPr>
              <p:cNvSpPr txBox="1"/>
              <p:nvPr/>
            </p:nvSpPr>
            <p:spPr>
              <a:xfrm>
                <a:off x="12078912" y="4540080"/>
                <a:ext cx="2274022" cy="897296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 algn="ctr">
                  <a:spcBef>
                    <a:spcPts val="105"/>
                  </a:spcBef>
                </a:pPr>
                <a:r>
                  <a:rPr lang="es-ES" sz="3600" b="1">
                    <a:solidFill>
                      <a:srgbClr val="EB7800"/>
                    </a:solidFill>
                    <a:latin typeface="AauxPro OT"/>
                    <a:cs typeface="AauxPro OT"/>
                  </a:rPr>
                  <a:t>30%</a:t>
                </a:r>
                <a:endParaRPr sz="3600" b="1">
                  <a:latin typeface="AauxPro OT"/>
                  <a:cs typeface="AauxPro OT"/>
                </a:endParaRPr>
              </a:p>
              <a:p>
                <a:pPr marL="12700"/>
                <a:r>
                  <a:rPr lang="es-ES" sz="2400" b="1" spc="10">
                    <a:solidFill>
                      <a:schemeClr val="bg1">
                        <a:lumMod val="95000"/>
                      </a:schemeClr>
                    </a:solidFill>
                    <a:latin typeface="AauxPro OT"/>
                    <a:cs typeface="AauxPro OT"/>
                  </a:rPr>
                  <a:t>Asia and Oceanía</a:t>
                </a:r>
                <a:endParaRPr sz="2000" b="1">
                  <a:solidFill>
                    <a:schemeClr val="bg1">
                      <a:lumMod val="95000"/>
                    </a:schemeClr>
                  </a:solidFill>
                  <a:latin typeface="AauxPro OT"/>
                  <a:cs typeface="AauxPro OT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7C7AD12B-3C38-45D5-8B91-CE8F8CFB2E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4804"/>
              <a:stretch/>
            </p:blipFill>
            <p:spPr>
              <a:xfrm>
                <a:off x="10585450" y="1878880"/>
                <a:ext cx="5192023" cy="2654042"/>
              </a:xfrm>
              <a:prstGeom prst="rect">
                <a:avLst/>
              </a:prstGeom>
            </p:spPr>
          </p:pic>
        </p:grp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7E5A301E-433D-484D-AF32-AEC828CD951D}"/>
                </a:ext>
              </a:extLst>
            </p:cNvPr>
            <p:cNvGrpSpPr/>
            <p:nvPr/>
          </p:nvGrpSpPr>
          <p:grpSpPr>
            <a:xfrm>
              <a:off x="12688878" y="2600874"/>
              <a:ext cx="988626" cy="1234962"/>
              <a:chOff x="2771800" y="1118965"/>
              <a:chExt cx="4243387" cy="4056063"/>
            </a:xfrm>
          </p:grpSpPr>
          <p:sp>
            <p:nvSpPr>
              <p:cNvPr id="113" name="Freeform 6">
                <a:extLst>
                  <a:ext uri="{FF2B5EF4-FFF2-40B4-BE49-F238E27FC236}">
                    <a16:creationId xmlns:a16="http://schemas.microsoft.com/office/drawing/2014/main" id="{7175DBA0-E2F3-47D0-BE21-75AA3473F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599" y="2373090"/>
                <a:ext cx="374650" cy="300038"/>
              </a:xfrm>
              <a:custGeom>
                <a:avLst/>
                <a:gdLst>
                  <a:gd name="T0" fmla="*/ 23 w 236"/>
                  <a:gd name="T1" fmla="*/ 66 h 189"/>
                  <a:gd name="T2" fmla="*/ 37 w 236"/>
                  <a:gd name="T3" fmla="*/ 54 h 189"/>
                  <a:gd name="T4" fmla="*/ 58 w 236"/>
                  <a:gd name="T5" fmla="*/ 45 h 189"/>
                  <a:gd name="T6" fmla="*/ 71 w 236"/>
                  <a:gd name="T7" fmla="*/ 24 h 189"/>
                  <a:gd name="T8" fmla="*/ 82 w 236"/>
                  <a:gd name="T9" fmla="*/ 22 h 189"/>
                  <a:gd name="T10" fmla="*/ 97 w 236"/>
                  <a:gd name="T11" fmla="*/ 23 h 189"/>
                  <a:gd name="T12" fmla="*/ 116 w 236"/>
                  <a:gd name="T13" fmla="*/ 30 h 189"/>
                  <a:gd name="T14" fmla="*/ 134 w 236"/>
                  <a:gd name="T15" fmla="*/ 27 h 189"/>
                  <a:gd name="T16" fmla="*/ 147 w 236"/>
                  <a:gd name="T17" fmla="*/ 18 h 189"/>
                  <a:gd name="T18" fmla="*/ 149 w 236"/>
                  <a:gd name="T19" fmla="*/ 7 h 189"/>
                  <a:gd name="T20" fmla="*/ 165 w 236"/>
                  <a:gd name="T21" fmla="*/ 4 h 189"/>
                  <a:gd name="T22" fmla="*/ 170 w 236"/>
                  <a:gd name="T23" fmla="*/ 12 h 189"/>
                  <a:gd name="T24" fmla="*/ 182 w 236"/>
                  <a:gd name="T25" fmla="*/ 36 h 189"/>
                  <a:gd name="T26" fmla="*/ 193 w 236"/>
                  <a:gd name="T27" fmla="*/ 29 h 189"/>
                  <a:gd name="T28" fmla="*/ 214 w 236"/>
                  <a:gd name="T29" fmla="*/ 22 h 189"/>
                  <a:gd name="T30" fmla="*/ 236 w 236"/>
                  <a:gd name="T31" fmla="*/ 28 h 189"/>
                  <a:gd name="T32" fmla="*/ 219 w 236"/>
                  <a:gd name="T33" fmla="*/ 34 h 189"/>
                  <a:gd name="T34" fmla="*/ 183 w 236"/>
                  <a:gd name="T35" fmla="*/ 40 h 189"/>
                  <a:gd name="T36" fmla="*/ 181 w 236"/>
                  <a:gd name="T37" fmla="*/ 58 h 189"/>
                  <a:gd name="T38" fmla="*/ 179 w 236"/>
                  <a:gd name="T39" fmla="*/ 77 h 189"/>
                  <a:gd name="T40" fmla="*/ 178 w 236"/>
                  <a:gd name="T41" fmla="*/ 93 h 189"/>
                  <a:gd name="T42" fmla="*/ 172 w 236"/>
                  <a:gd name="T43" fmla="*/ 106 h 189"/>
                  <a:gd name="T44" fmla="*/ 157 w 236"/>
                  <a:gd name="T45" fmla="*/ 123 h 189"/>
                  <a:gd name="T46" fmla="*/ 155 w 236"/>
                  <a:gd name="T47" fmla="*/ 142 h 189"/>
                  <a:gd name="T48" fmla="*/ 135 w 236"/>
                  <a:gd name="T49" fmla="*/ 142 h 189"/>
                  <a:gd name="T50" fmla="*/ 121 w 236"/>
                  <a:gd name="T51" fmla="*/ 148 h 189"/>
                  <a:gd name="T52" fmla="*/ 116 w 236"/>
                  <a:gd name="T53" fmla="*/ 178 h 189"/>
                  <a:gd name="T54" fmla="*/ 82 w 236"/>
                  <a:gd name="T55" fmla="*/ 184 h 189"/>
                  <a:gd name="T56" fmla="*/ 68 w 236"/>
                  <a:gd name="T57" fmla="*/ 186 h 189"/>
                  <a:gd name="T58" fmla="*/ 20 w 236"/>
                  <a:gd name="T59" fmla="*/ 179 h 189"/>
                  <a:gd name="T60" fmla="*/ 29 w 236"/>
                  <a:gd name="T61" fmla="*/ 147 h 189"/>
                  <a:gd name="T62" fmla="*/ 11 w 236"/>
                  <a:gd name="T63" fmla="*/ 130 h 189"/>
                  <a:gd name="T64" fmla="*/ 8 w 236"/>
                  <a:gd name="T65" fmla="*/ 102 h 189"/>
                  <a:gd name="T66" fmla="*/ 2 w 236"/>
                  <a:gd name="T67" fmla="*/ 84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6" h="189">
                    <a:moveTo>
                      <a:pt x="4" y="58"/>
                    </a:moveTo>
                    <a:lnTo>
                      <a:pt x="23" y="66"/>
                    </a:lnTo>
                    <a:lnTo>
                      <a:pt x="35" y="63"/>
                    </a:lnTo>
                    <a:lnTo>
                      <a:pt x="37" y="54"/>
                    </a:lnTo>
                    <a:lnTo>
                      <a:pt x="50" y="51"/>
                    </a:lnTo>
                    <a:lnTo>
                      <a:pt x="58" y="45"/>
                    </a:lnTo>
                    <a:lnTo>
                      <a:pt x="58" y="28"/>
                    </a:lnTo>
                    <a:lnTo>
                      <a:pt x="71" y="24"/>
                    </a:lnTo>
                    <a:lnTo>
                      <a:pt x="72" y="17"/>
                    </a:lnTo>
                    <a:lnTo>
                      <a:pt x="82" y="22"/>
                    </a:lnTo>
                    <a:lnTo>
                      <a:pt x="87" y="23"/>
                    </a:lnTo>
                    <a:lnTo>
                      <a:pt x="97" y="23"/>
                    </a:lnTo>
                    <a:lnTo>
                      <a:pt x="110" y="27"/>
                    </a:lnTo>
                    <a:lnTo>
                      <a:pt x="116" y="30"/>
                    </a:lnTo>
                    <a:lnTo>
                      <a:pt x="127" y="23"/>
                    </a:lnTo>
                    <a:lnTo>
                      <a:pt x="134" y="27"/>
                    </a:lnTo>
                    <a:lnTo>
                      <a:pt x="137" y="18"/>
                    </a:lnTo>
                    <a:lnTo>
                      <a:pt x="147" y="18"/>
                    </a:lnTo>
                    <a:lnTo>
                      <a:pt x="149" y="15"/>
                    </a:lnTo>
                    <a:lnTo>
                      <a:pt x="149" y="7"/>
                    </a:lnTo>
                    <a:lnTo>
                      <a:pt x="154" y="0"/>
                    </a:lnTo>
                    <a:lnTo>
                      <a:pt x="165" y="4"/>
                    </a:lnTo>
                    <a:lnTo>
                      <a:pt x="165" y="11"/>
                    </a:lnTo>
                    <a:lnTo>
                      <a:pt x="170" y="12"/>
                    </a:lnTo>
                    <a:lnTo>
                      <a:pt x="173" y="29"/>
                    </a:lnTo>
                    <a:lnTo>
                      <a:pt x="182" y="36"/>
                    </a:lnTo>
                    <a:lnTo>
                      <a:pt x="186" y="31"/>
                    </a:lnTo>
                    <a:lnTo>
                      <a:pt x="193" y="29"/>
                    </a:lnTo>
                    <a:lnTo>
                      <a:pt x="202" y="20"/>
                    </a:lnTo>
                    <a:lnTo>
                      <a:pt x="214" y="22"/>
                    </a:lnTo>
                    <a:lnTo>
                      <a:pt x="232" y="22"/>
                    </a:lnTo>
                    <a:lnTo>
                      <a:pt x="236" y="28"/>
                    </a:lnTo>
                    <a:lnTo>
                      <a:pt x="227" y="30"/>
                    </a:lnTo>
                    <a:lnTo>
                      <a:pt x="219" y="34"/>
                    </a:lnTo>
                    <a:lnTo>
                      <a:pt x="200" y="36"/>
                    </a:lnTo>
                    <a:lnTo>
                      <a:pt x="183" y="40"/>
                    </a:lnTo>
                    <a:lnTo>
                      <a:pt x="175" y="50"/>
                    </a:lnTo>
                    <a:lnTo>
                      <a:pt x="181" y="58"/>
                    </a:lnTo>
                    <a:lnTo>
                      <a:pt x="185" y="69"/>
                    </a:lnTo>
                    <a:lnTo>
                      <a:pt x="179" y="77"/>
                    </a:lnTo>
                    <a:lnTo>
                      <a:pt x="182" y="85"/>
                    </a:lnTo>
                    <a:lnTo>
                      <a:pt x="178" y="93"/>
                    </a:lnTo>
                    <a:lnTo>
                      <a:pt x="162" y="92"/>
                    </a:lnTo>
                    <a:lnTo>
                      <a:pt x="172" y="106"/>
                    </a:lnTo>
                    <a:lnTo>
                      <a:pt x="162" y="111"/>
                    </a:lnTo>
                    <a:lnTo>
                      <a:pt x="157" y="123"/>
                    </a:lnTo>
                    <a:lnTo>
                      <a:pt x="160" y="136"/>
                    </a:lnTo>
                    <a:lnTo>
                      <a:pt x="155" y="142"/>
                    </a:lnTo>
                    <a:lnTo>
                      <a:pt x="148" y="140"/>
                    </a:lnTo>
                    <a:lnTo>
                      <a:pt x="135" y="142"/>
                    </a:lnTo>
                    <a:lnTo>
                      <a:pt x="134" y="148"/>
                    </a:lnTo>
                    <a:lnTo>
                      <a:pt x="121" y="148"/>
                    </a:lnTo>
                    <a:lnTo>
                      <a:pt x="113" y="160"/>
                    </a:lnTo>
                    <a:lnTo>
                      <a:pt x="116" y="178"/>
                    </a:lnTo>
                    <a:lnTo>
                      <a:pt x="95" y="186"/>
                    </a:lnTo>
                    <a:lnTo>
                      <a:pt x="82" y="184"/>
                    </a:lnTo>
                    <a:lnTo>
                      <a:pt x="79" y="189"/>
                    </a:lnTo>
                    <a:lnTo>
                      <a:pt x="68" y="186"/>
                    </a:lnTo>
                    <a:lnTo>
                      <a:pt x="51" y="189"/>
                    </a:lnTo>
                    <a:lnTo>
                      <a:pt x="20" y="179"/>
                    </a:lnTo>
                    <a:lnTo>
                      <a:pt x="33" y="160"/>
                    </a:lnTo>
                    <a:lnTo>
                      <a:pt x="29" y="147"/>
                    </a:lnTo>
                    <a:lnTo>
                      <a:pt x="15" y="143"/>
                    </a:lnTo>
                    <a:lnTo>
                      <a:pt x="11" y="130"/>
                    </a:lnTo>
                    <a:lnTo>
                      <a:pt x="3" y="113"/>
                    </a:lnTo>
                    <a:lnTo>
                      <a:pt x="8" y="102"/>
                    </a:lnTo>
                    <a:lnTo>
                      <a:pt x="0" y="99"/>
                    </a:lnTo>
                    <a:lnTo>
                      <a:pt x="2" y="84"/>
                    </a:lnTo>
                    <a:lnTo>
                      <a:pt x="4" y="58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4" name="Freeform 13">
                <a:extLst>
                  <a:ext uri="{FF2B5EF4-FFF2-40B4-BE49-F238E27FC236}">
                    <a16:creationId xmlns:a16="http://schemas.microsoft.com/office/drawing/2014/main" id="{C845AE4A-0FF7-41C9-9FC4-E99BE4EEA2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37199" y="3992340"/>
                <a:ext cx="1160463" cy="1084263"/>
              </a:xfrm>
              <a:custGeom>
                <a:avLst/>
                <a:gdLst>
                  <a:gd name="T0" fmla="*/ 2629 w 2996"/>
                  <a:gd name="T1" fmla="*/ 334 h 2800"/>
                  <a:gd name="T2" fmla="*/ 2651 w 2996"/>
                  <a:gd name="T3" fmla="*/ 521 h 2800"/>
                  <a:gd name="T4" fmla="*/ 2668 w 2996"/>
                  <a:gd name="T5" fmla="*/ 706 h 2800"/>
                  <a:gd name="T6" fmla="*/ 2806 w 2996"/>
                  <a:gd name="T7" fmla="*/ 849 h 2800"/>
                  <a:gd name="T8" fmla="*/ 2893 w 2996"/>
                  <a:gd name="T9" fmla="*/ 1012 h 2800"/>
                  <a:gd name="T10" fmla="*/ 2961 w 2996"/>
                  <a:gd name="T11" fmla="*/ 1174 h 2800"/>
                  <a:gd name="T12" fmla="*/ 2955 w 2996"/>
                  <a:gd name="T13" fmla="*/ 1413 h 2800"/>
                  <a:gd name="T14" fmla="*/ 2851 w 2996"/>
                  <a:gd name="T15" fmla="*/ 1675 h 2800"/>
                  <a:gd name="T16" fmla="*/ 2654 w 2996"/>
                  <a:gd name="T17" fmla="*/ 1904 h 2800"/>
                  <a:gd name="T18" fmla="*/ 2448 w 2996"/>
                  <a:gd name="T19" fmla="*/ 2127 h 2800"/>
                  <a:gd name="T20" fmla="*/ 2290 w 2996"/>
                  <a:gd name="T21" fmla="*/ 2305 h 2800"/>
                  <a:gd name="T22" fmla="*/ 2014 w 2996"/>
                  <a:gd name="T23" fmla="*/ 2412 h 2800"/>
                  <a:gd name="T24" fmla="*/ 1930 w 2996"/>
                  <a:gd name="T25" fmla="*/ 2332 h 2800"/>
                  <a:gd name="T26" fmla="*/ 1719 w 2996"/>
                  <a:gd name="T27" fmla="*/ 2350 h 2800"/>
                  <a:gd name="T28" fmla="*/ 1669 w 2996"/>
                  <a:gd name="T29" fmla="*/ 2167 h 2800"/>
                  <a:gd name="T30" fmla="*/ 1641 w 2996"/>
                  <a:gd name="T31" fmla="*/ 2018 h 2800"/>
                  <a:gd name="T32" fmla="*/ 1600 w 2996"/>
                  <a:gd name="T33" fmla="*/ 1996 h 2800"/>
                  <a:gd name="T34" fmla="*/ 1521 w 2996"/>
                  <a:gd name="T35" fmla="*/ 1993 h 2800"/>
                  <a:gd name="T36" fmla="*/ 1427 w 2996"/>
                  <a:gd name="T37" fmla="*/ 1919 h 2800"/>
                  <a:gd name="T38" fmla="*/ 1303 w 2996"/>
                  <a:gd name="T39" fmla="*/ 1814 h 2800"/>
                  <a:gd name="T40" fmla="*/ 922 w 2996"/>
                  <a:gd name="T41" fmla="*/ 1840 h 2800"/>
                  <a:gd name="T42" fmla="*/ 664 w 2996"/>
                  <a:gd name="T43" fmla="*/ 1942 h 2800"/>
                  <a:gd name="T44" fmla="*/ 458 w 2996"/>
                  <a:gd name="T45" fmla="*/ 1970 h 2800"/>
                  <a:gd name="T46" fmla="*/ 274 w 2996"/>
                  <a:gd name="T47" fmla="*/ 2025 h 2800"/>
                  <a:gd name="T48" fmla="*/ 87 w 2996"/>
                  <a:gd name="T49" fmla="*/ 2072 h 2800"/>
                  <a:gd name="T50" fmla="*/ 59 w 2996"/>
                  <a:gd name="T51" fmla="*/ 1942 h 2800"/>
                  <a:gd name="T52" fmla="*/ 124 w 2996"/>
                  <a:gd name="T53" fmla="*/ 1783 h 2800"/>
                  <a:gd name="T54" fmla="*/ 123 w 2996"/>
                  <a:gd name="T55" fmla="*/ 1544 h 2800"/>
                  <a:gd name="T56" fmla="*/ 91 w 2996"/>
                  <a:gd name="T57" fmla="*/ 1352 h 2800"/>
                  <a:gd name="T58" fmla="*/ 138 w 2996"/>
                  <a:gd name="T59" fmla="*/ 1298 h 2800"/>
                  <a:gd name="T60" fmla="*/ 141 w 2996"/>
                  <a:gd name="T61" fmla="*/ 1193 h 2800"/>
                  <a:gd name="T62" fmla="*/ 189 w 2996"/>
                  <a:gd name="T63" fmla="*/ 1055 h 2800"/>
                  <a:gd name="T64" fmla="*/ 270 w 2996"/>
                  <a:gd name="T65" fmla="*/ 950 h 2800"/>
                  <a:gd name="T66" fmla="*/ 476 w 2996"/>
                  <a:gd name="T67" fmla="*/ 848 h 2800"/>
                  <a:gd name="T68" fmla="*/ 621 w 2996"/>
                  <a:gd name="T69" fmla="*/ 798 h 2800"/>
                  <a:gd name="T70" fmla="*/ 812 w 2996"/>
                  <a:gd name="T71" fmla="*/ 730 h 2800"/>
                  <a:gd name="T72" fmla="*/ 910 w 2996"/>
                  <a:gd name="T73" fmla="*/ 561 h 2800"/>
                  <a:gd name="T74" fmla="*/ 1008 w 2996"/>
                  <a:gd name="T75" fmla="*/ 505 h 2800"/>
                  <a:gd name="T76" fmla="*/ 1134 w 2996"/>
                  <a:gd name="T77" fmla="*/ 375 h 2800"/>
                  <a:gd name="T78" fmla="*/ 1232 w 2996"/>
                  <a:gd name="T79" fmla="*/ 313 h 2800"/>
                  <a:gd name="T80" fmla="*/ 1358 w 2996"/>
                  <a:gd name="T81" fmla="*/ 307 h 2800"/>
                  <a:gd name="T82" fmla="*/ 1476 w 2996"/>
                  <a:gd name="T83" fmla="*/ 320 h 2800"/>
                  <a:gd name="T84" fmla="*/ 1588 w 2996"/>
                  <a:gd name="T85" fmla="*/ 159 h 2800"/>
                  <a:gd name="T86" fmla="*/ 1743 w 2996"/>
                  <a:gd name="T87" fmla="*/ 80 h 2800"/>
                  <a:gd name="T88" fmla="*/ 1815 w 2996"/>
                  <a:gd name="T89" fmla="*/ 95 h 2800"/>
                  <a:gd name="T90" fmla="*/ 1988 w 2996"/>
                  <a:gd name="T91" fmla="*/ 110 h 2800"/>
                  <a:gd name="T92" fmla="*/ 2038 w 2996"/>
                  <a:gd name="T93" fmla="*/ 189 h 2800"/>
                  <a:gd name="T94" fmla="*/ 1954 w 2996"/>
                  <a:gd name="T95" fmla="*/ 303 h 2800"/>
                  <a:gd name="T96" fmla="*/ 2027 w 2996"/>
                  <a:gd name="T97" fmla="*/ 443 h 2800"/>
                  <a:gd name="T98" fmla="*/ 2161 w 2996"/>
                  <a:gd name="T99" fmla="*/ 545 h 2800"/>
                  <a:gd name="T100" fmla="*/ 2310 w 2996"/>
                  <a:gd name="T101" fmla="*/ 525 h 2800"/>
                  <a:gd name="T102" fmla="*/ 2381 w 2996"/>
                  <a:gd name="T103" fmla="*/ 332 h 2800"/>
                  <a:gd name="T104" fmla="*/ 2425 w 2996"/>
                  <a:gd name="T105" fmla="*/ 177 h 2800"/>
                  <a:gd name="T106" fmla="*/ 2466 w 2996"/>
                  <a:gd name="T107" fmla="*/ 32 h 2800"/>
                  <a:gd name="T108" fmla="*/ 2530 w 2996"/>
                  <a:gd name="T109" fmla="*/ 105 h 2800"/>
                  <a:gd name="T110" fmla="*/ 2540 w 2996"/>
                  <a:gd name="T111" fmla="*/ 264 h 2800"/>
                  <a:gd name="T112" fmla="*/ 2023 w 2996"/>
                  <a:gd name="T113" fmla="*/ 2562 h 2800"/>
                  <a:gd name="T114" fmla="*/ 1911 w 2996"/>
                  <a:gd name="T115" fmla="*/ 2764 h 2800"/>
                  <a:gd name="T116" fmla="*/ 1765 w 2996"/>
                  <a:gd name="T117" fmla="*/ 2793 h 2800"/>
                  <a:gd name="T118" fmla="*/ 1824 w 2996"/>
                  <a:gd name="T119" fmla="*/ 2553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96" h="2800">
                    <a:moveTo>
                      <a:pt x="2540" y="264"/>
                    </a:moveTo>
                    <a:lnTo>
                      <a:pt x="2557" y="330"/>
                    </a:lnTo>
                    <a:lnTo>
                      <a:pt x="2610" y="298"/>
                    </a:lnTo>
                    <a:lnTo>
                      <a:pt x="2629" y="334"/>
                    </a:lnTo>
                    <a:lnTo>
                      <a:pt x="2659" y="368"/>
                    </a:lnTo>
                    <a:lnTo>
                      <a:pt x="2645" y="405"/>
                    </a:lnTo>
                    <a:lnTo>
                      <a:pt x="2647" y="478"/>
                    </a:lnTo>
                    <a:lnTo>
                      <a:pt x="2651" y="521"/>
                    </a:lnTo>
                    <a:lnTo>
                      <a:pt x="2667" y="531"/>
                    </a:lnTo>
                    <a:lnTo>
                      <a:pt x="2673" y="604"/>
                    </a:lnTo>
                    <a:lnTo>
                      <a:pt x="2656" y="648"/>
                    </a:lnTo>
                    <a:lnTo>
                      <a:pt x="2668" y="706"/>
                    </a:lnTo>
                    <a:lnTo>
                      <a:pt x="2738" y="750"/>
                    </a:lnTo>
                    <a:lnTo>
                      <a:pt x="2780" y="791"/>
                    </a:lnTo>
                    <a:lnTo>
                      <a:pt x="2821" y="828"/>
                    </a:lnTo>
                    <a:lnTo>
                      <a:pt x="2806" y="849"/>
                    </a:lnTo>
                    <a:lnTo>
                      <a:pt x="2835" y="902"/>
                    </a:lnTo>
                    <a:lnTo>
                      <a:pt x="2839" y="994"/>
                    </a:lnTo>
                    <a:lnTo>
                      <a:pt x="2873" y="975"/>
                    </a:lnTo>
                    <a:lnTo>
                      <a:pt x="2893" y="1012"/>
                    </a:lnTo>
                    <a:lnTo>
                      <a:pt x="2914" y="999"/>
                    </a:lnTo>
                    <a:lnTo>
                      <a:pt x="2901" y="1089"/>
                    </a:lnTo>
                    <a:lnTo>
                      <a:pt x="2937" y="1142"/>
                    </a:lnTo>
                    <a:lnTo>
                      <a:pt x="2961" y="1174"/>
                    </a:lnTo>
                    <a:lnTo>
                      <a:pt x="2996" y="1243"/>
                    </a:lnTo>
                    <a:lnTo>
                      <a:pt x="2994" y="1311"/>
                    </a:lnTo>
                    <a:lnTo>
                      <a:pt x="2979" y="1360"/>
                    </a:lnTo>
                    <a:lnTo>
                      <a:pt x="2955" y="1413"/>
                    </a:lnTo>
                    <a:lnTo>
                      <a:pt x="2963" y="1485"/>
                    </a:lnTo>
                    <a:lnTo>
                      <a:pt x="2930" y="1560"/>
                    </a:lnTo>
                    <a:lnTo>
                      <a:pt x="2902" y="1599"/>
                    </a:lnTo>
                    <a:lnTo>
                      <a:pt x="2851" y="1675"/>
                    </a:lnTo>
                    <a:lnTo>
                      <a:pt x="2832" y="1724"/>
                    </a:lnTo>
                    <a:lnTo>
                      <a:pt x="2792" y="1785"/>
                    </a:lnTo>
                    <a:lnTo>
                      <a:pt x="2726" y="1862"/>
                    </a:lnTo>
                    <a:lnTo>
                      <a:pt x="2654" y="1904"/>
                    </a:lnTo>
                    <a:lnTo>
                      <a:pt x="2597" y="1970"/>
                    </a:lnTo>
                    <a:lnTo>
                      <a:pt x="2553" y="2012"/>
                    </a:lnTo>
                    <a:lnTo>
                      <a:pt x="2496" y="2085"/>
                    </a:lnTo>
                    <a:lnTo>
                      <a:pt x="2448" y="2127"/>
                    </a:lnTo>
                    <a:lnTo>
                      <a:pt x="2397" y="2191"/>
                    </a:lnTo>
                    <a:lnTo>
                      <a:pt x="2357" y="2249"/>
                    </a:lnTo>
                    <a:lnTo>
                      <a:pt x="2347" y="2276"/>
                    </a:lnTo>
                    <a:lnTo>
                      <a:pt x="2290" y="2305"/>
                    </a:lnTo>
                    <a:lnTo>
                      <a:pt x="2210" y="2308"/>
                    </a:lnTo>
                    <a:lnTo>
                      <a:pt x="2127" y="2343"/>
                    </a:lnTo>
                    <a:lnTo>
                      <a:pt x="2077" y="2376"/>
                    </a:lnTo>
                    <a:lnTo>
                      <a:pt x="2014" y="2412"/>
                    </a:lnTo>
                    <a:lnTo>
                      <a:pt x="1977" y="2375"/>
                    </a:lnTo>
                    <a:lnTo>
                      <a:pt x="1943" y="2360"/>
                    </a:lnTo>
                    <a:lnTo>
                      <a:pt x="1977" y="2316"/>
                    </a:lnTo>
                    <a:lnTo>
                      <a:pt x="1930" y="2332"/>
                    </a:lnTo>
                    <a:lnTo>
                      <a:pt x="1836" y="2393"/>
                    </a:lnTo>
                    <a:lnTo>
                      <a:pt x="1788" y="2370"/>
                    </a:lnTo>
                    <a:lnTo>
                      <a:pt x="1756" y="2357"/>
                    </a:lnTo>
                    <a:lnTo>
                      <a:pt x="1719" y="2350"/>
                    </a:lnTo>
                    <a:lnTo>
                      <a:pt x="1664" y="2326"/>
                    </a:lnTo>
                    <a:lnTo>
                      <a:pt x="1646" y="2274"/>
                    </a:lnTo>
                    <a:lnTo>
                      <a:pt x="1665" y="2210"/>
                    </a:lnTo>
                    <a:lnTo>
                      <a:pt x="1669" y="2167"/>
                    </a:lnTo>
                    <a:lnTo>
                      <a:pt x="1651" y="2132"/>
                    </a:lnTo>
                    <a:lnTo>
                      <a:pt x="1587" y="2122"/>
                    </a:lnTo>
                    <a:lnTo>
                      <a:pt x="1630" y="2081"/>
                    </a:lnTo>
                    <a:lnTo>
                      <a:pt x="1641" y="2018"/>
                    </a:lnTo>
                    <a:lnTo>
                      <a:pt x="1580" y="2077"/>
                    </a:lnTo>
                    <a:lnTo>
                      <a:pt x="1510" y="2092"/>
                    </a:lnTo>
                    <a:lnTo>
                      <a:pt x="1568" y="2045"/>
                    </a:lnTo>
                    <a:lnTo>
                      <a:pt x="1600" y="1996"/>
                    </a:lnTo>
                    <a:lnTo>
                      <a:pt x="1646" y="1955"/>
                    </a:lnTo>
                    <a:lnTo>
                      <a:pt x="1667" y="1892"/>
                    </a:lnTo>
                    <a:lnTo>
                      <a:pt x="1578" y="1964"/>
                    </a:lnTo>
                    <a:lnTo>
                      <a:pt x="1521" y="1993"/>
                    </a:lnTo>
                    <a:lnTo>
                      <a:pt x="1464" y="2061"/>
                    </a:lnTo>
                    <a:lnTo>
                      <a:pt x="1424" y="2026"/>
                    </a:lnTo>
                    <a:lnTo>
                      <a:pt x="1446" y="1981"/>
                    </a:lnTo>
                    <a:lnTo>
                      <a:pt x="1427" y="1919"/>
                    </a:lnTo>
                    <a:lnTo>
                      <a:pt x="1402" y="1888"/>
                    </a:lnTo>
                    <a:lnTo>
                      <a:pt x="1424" y="1868"/>
                    </a:lnTo>
                    <a:lnTo>
                      <a:pt x="1352" y="1816"/>
                    </a:lnTo>
                    <a:lnTo>
                      <a:pt x="1303" y="1814"/>
                    </a:lnTo>
                    <a:lnTo>
                      <a:pt x="1250" y="1773"/>
                    </a:lnTo>
                    <a:lnTo>
                      <a:pt x="1118" y="1781"/>
                    </a:lnTo>
                    <a:lnTo>
                      <a:pt x="1014" y="1811"/>
                    </a:lnTo>
                    <a:lnTo>
                      <a:pt x="922" y="1840"/>
                    </a:lnTo>
                    <a:lnTo>
                      <a:pt x="856" y="1834"/>
                    </a:lnTo>
                    <a:lnTo>
                      <a:pt x="764" y="1877"/>
                    </a:lnTo>
                    <a:lnTo>
                      <a:pt x="694" y="1897"/>
                    </a:lnTo>
                    <a:lnTo>
                      <a:pt x="664" y="1942"/>
                    </a:lnTo>
                    <a:lnTo>
                      <a:pt x="624" y="1976"/>
                    </a:lnTo>
                    <a:lnTo>
                      <a:pt x="563" y="1978"/>
                    </a:lnTo>
                    <a:lnTo>
                      <a:pt x="515" y="1986"/>
                    </a:lnTo>
                    <a:lnTo>
                      <a:pt x="458" y="1970"/>
                    </a:lnTo>
                    <a:lnTo>
                      <a:pt x="404" y="1979"/>
                    </a:lnTo>
                    <a:lnTo>
                      <a:pt x="353" y="1983"/>
                    </a:lnTo>
                    <a:lnTo>
                      <a:pt x="294" y="2029"/>
                    </a:lnTo>
                    <a:lnTo>
                      <a:pt x="274" y="2025"/>
                    </a:lnTo>
                    <a:lnTo>
                      <a:pt x="230" y="2049"/>
                    </a:lnTo>
                    <a:lnTo>
                      <a:pt x="185" y="2076"/>
                    </a:lnTo>
                    <a:lnTo>
                      <a:pt x="135" y="2072"/>
                    </a:lnTo>
                    <a:lnTo>
                      <a:pt x="87" y="2072"/>
                    </a:lnTo>
                    <a:lnTo>
                      <a:pt x="32" y="2018"/>
                    </a:lnTo>
                    <a:lnTo>
                      <a:pt x="0" y="2002"/>
                    </a:lnTo>
                    <a:lnTo>
                      <a:pt x="19" y="1953"/>
                    </a:lnTo>
                    <a:lnTo>
                      <a:pt x="59" y="1942"/>
                    </a:lnTo>
                    <a:lnTo>
                      <a:pt x="78" y="1923"/>
                    </a:lnTo>
                    <a:lnTo>
                      <a:pt x="86" y="1892"/>
                    </a:lnTo>
                    <a:lnTo>
                      <a:pt x="115" y="1833"/>
                    </a:lnTo>
                    <a:lnTo>
                      <a:pt x="124" y="1783"/>
                    </a:lnTo>
                    <a:lnTo>
                      <a:pt x="114" y="1697"/>
                    </a:lnTo>
                    <a:lnTo>
                      <a:pt x="117" y="1648"/>
                    </a:lnTo>
                    <a:lnTo>
                      <a:pt x="135" y="1600"/>
                    </a:lnTo>
                    <a:lnTo>
                      <a:pt x="123" y="1544"/>
                    </a:lnTo>
                    <a:lnTo>
                      <a:pt x="128" y="1519"/>
                    </a:lnTo>
                    <a:lnTo>
                      <a:pt x="105" y="1486"/>
                    </a:lnTo>
                    <a:lnTo>
                      <a:pt x="115" y="1419"/>
                    </a:lnTo>
                    <a:lnTo>
                      <a:pt x="91" y="1352"/>
                    </a:lnTo>
                    <a:lnTo>
                      <a:pt x="90" y="1315"/>
                    </a:lnTo>
                    <a:lnTo>
                      <a:pt x="113" y="1352"/>
                    </a:lnTo>
                    <a:lnTo>
                      <a:pt x="108" y="1273"/>
                    </a:lnTo>
                    <a:lnTo>
                      <a:pt x="138" y="1298"/>
                    </a:lnTo>
                    <a:lnTo>
                      <a:pt x="151" y="1331"/>
                    </a:lnTo>
                    <a:lnTo>
                      <a:pt x="161" y="1287"/>
                    </a:lnTo>
                    <a:lnTo>
                      <a:pt x="142" y="1220"/>
                    </a:lnTo>
                    <a:lnTo>
                      <a:pt x="141" y="1193"/>
                    </a:lnTo>
                    <a:lnTo>
                      <a:pt x="130" y="1168"/>
                    </a:lnTo>
                    <a:lnTo>
                      <a:pt x="149" y="1119"/>
                    </a:lnTo>
                    <a:lnTo>
                      <a:pt x="169" y="1098"/>
                    </a:lnTo>
                    <a:lnTo>
                      <a:pt x="189" y="1055"/>
                    </a:lnTo>
                    <a:lnTo>
                      <a:pt x="191" y="1005"/>
                    </a:lnTo>
                    <a:lnTo>
                      <a:pt x="235" y="944"/>
                    </a:lnTo>
                    <a:lnTo>
                      <a:pt x="227" y="1009"/>
                    </a:lnTo>
                    <a:lnTo>
                      <a:pt x="270" y="950"/>
                    </a:lnTo>
                    <a:lnTo>
                      <a:pt x="336" y="922"/>
                    </a:lnTo>
                    <a:lnTo>
                      <a:pt x="379" y="886"/>
                    </a:lnTo>
                    <a:lnTo>
                      <a:pt x="442" y="854"/>
                    </a:lnTo>
                    <a:lnTo>
                      <a:pt x="476" y="848"/>
                    </a:lnTo>
                    <a:lnTo>
                      <a:pt x="495" y="858"/>
                    </a:lnTo>
                    <a:lnTo>
                      <a:pt x="559" y="826"/>
                    </a:lnTo>
                    <a:lnTo>
                      <a:pt x="606" y="817"/>
                    </a:lnTo>
                    <a:lnTo>
                      <a:pt x="621" y="798"/>
                    </a:lnTo>
                    <a:lnTo>
                      <a:pt x="642" y="791"/>
                    </a:lnTo>
                    <a:lnTo>
                      <a:pt x="682" y="793"/>
                    </a:lnTo>
                    <a:lnTo>
                      <a:pt x="765" y="768"/>
                    </a:lnTo>
                    <a:lnTo>
                      <a:pt x="812" y="730"/>
                    </a:lnTo>
                    <a:lnTo>
                      <a:pt x="840" y="684"/>
                    </a:lnTo>
                    <a:lnTo>
                      <a:pt x="891" y="641"/>
                    </a:lnTo>
                    <a:lnTo>
                      <a:pt x="900" y="607"/>
                    </a:lnTo>
                    <a:lnTo>
                      <a:pt x="910" y="561"/>
                    </a:lnTo>
                    <a:lnTo>
                      <a:pt x="974" y="489"/>
                    </a:lnTo>
                    <a:lnTo>
                      <a:pt x="993" y="562"/>
                    </a:lnTo>
                    <a:lnTo>
                      <a:pt x="1028" y="545"/>
                    </a:lnTo>
                    <a:lnTo>
                      <a:pt x="1008" y="505"/>
                    </a:lnTo>
                    <a:lnTo>
                      <a:pt x="1038" y="464"/>
                    </a:lnTo>
                    <a:lnTo>
                      <a:pt x="1068" y="482"/>
                    </a:lnTo>
                    <a:lnTo>
                      <a:pt x="1087" y="417"/>
                    </a:lnTo>
                    <a:lnTo>
                      <a:pt x="1134" y="375"/>
                    </a:lnTo>
                    <a:lnTo>
                      <a:pt x="1157" y="342"/>
                    </a:lnTo>
                    <a:lnTo>
                      <a:pt x="1196" y="327"/>
                    </a:lnTo>
                    <a:lnTo>
                      <a:pt x="1201" y="303"/>
                    </a:lnTo>
                    <a:lnTo>
                      <a:pt x="1232" y="313"/>
                    </a:lnTo>
                    <a:lnTo>
                      <a:pt x="1236" y="292"/>
                    </a:lnTo>
                    <a:lnTo>
                      <a:pt x="1271" y="280"/>
                    </a:lnTo>
                    <a:lnTo>
                      <a:pt x="1308" y="268"/>
                    </a:lnTo>
                    <a:lnTo>
                      <a:pt x="1358" y="307"/>
                    </a:lnTo>
                    <a:lnTo>
                      <a:pt x="1392" y="358"/>
                    </a:lnTo>
                    <a:lnTo>
                      <a:pt x="1439" y="358"/>
                    </a:lnTo>
                    <a:lnTo>
                      <a:pt x="1485" y="366"/>
                    </a:lnTo>
                    <a:lnTo>
                      <a:pt x="1476" y="320"/>
                    </a:lnTo>
                    <a:lnTo>
                      <a:pt x="1521" y="251"/>
                    </a:lnTo>
                    <a:lnTo>
                      <a:pt x="1558" y="229"/>
                    </a:lnTo>
                    <a:lnTo>
                      <a:pt x="1549" y="208"/>
                    </a:lnTo>
                    <a:lnTo>
                      <a:pt x="1588" y="159"/>
                    </a:lnTo>
                    <a:lnTo>
                      <a:pt x="1637" y="129"/>
                    </a:lnTo>
                    <a:lnTo>
                      <a:pt x="1674" y="139"/>
                    </a:lnTo>
                    <a:lnTo>
                      <a:pt x="1739" y="123"/>
                    </a:lnTo>
                    <a:lnTo>
                      <a:pt x="1743" y="80"/>
                    </a:lnTo>
                    <a:lnTo>
                      <a:pt x="1691" y="52"/>
                    </a:lnTo>
                    <a:lnTo>
                      <a:pt x="1733" y="39"/>
                    </a:lnTo>
                    <a:lnTo>
                      <a:pt x="1780" y="60"/>
                    </a:lnTo>
                    <a:lnTo>
                      <a:pt x="1815" y="95"/>
                    </a:lnTo>
                    <a:lnTo>
                      <a:pt x="1876" y="117"/>
                    </a:lnTo>
                    <a:lnTo>
                      <a:pt x="1898" y="108"/>
                    </a:lnTo>
                    <a:lnTo>
                      <a:pt x="1941" y="135"/>
                    </a:lnTo>
                    <a:lnTo>
                      <a:pt x="1988" y="110"/>
                    </a:lnTo>
                    <a:lnTo>
                      <a:pt x="2015" y="118"/>
                    </a:lnTo>
                    <a:lnTo>
                      <a:pt x="2035" y="101"/>
                    </a:lnTo>
                    <a:lnTo>
                      <a:pt x="2064" y="143"/>
                    </a:lnTo>
                    <a:lnTo>
                      <a:pt x="2038" y="189"/>
                    </a:lnTo>
                    <a:lnTo>
                      <a:pt x="2005" y="223"/>
                    </a:lnTo>
                    <a:lnTo>
                      <a:pt x="1978" y="226"/>
                    </a:lnTo>
                    <a:lnTo>
                      <a:pt x="1982" y="260"/>
                    </a:lnTo>
                    <a:lnTo>
                      <a:pt x="1954" y="303"/>
                    </a:lnTo>
                    <a:lnTo>
                      <a:pt x="1921" y="345"/>
                    </a:lnTo>
                    <a:lnTo>
                      <a:pt x="1923" y="369"/>
                    </a:lnTo>
                    <a:lnTo>
                      <a:pt x="1974" y="416"/>
                    </a:lnTo>
                    <a:lnTo>
                      <a:pt x="2027" y="443"/>
                    </a:lnTo>
                    <a:lnTo>
                      <a:pt x="2060" y="472"/>
                    </a:lnTo>
                    <a:lnTo>
                      <a:pt x="2105" y="523"/>
                    </a:lnTo>
                    <a:lnTo>
                      <a:pt x="2126" y="523"/>
                    </a:lnTo>
                    <a:lnTo>
                      <a:pt x="2161" y="545"/>
                    </a:lnTo>
                    <a:lnTo>
                      <a:pt x="2167" y="571"/>
                    </a:lnTo>
                    <a:lnTo>
                      <a:pt x="2232" y="600"/>
                    </a:lnTo>
                    <a:lnTo>
                      <a:pt x="2287" y="571"/>
                    </a:lnTo>
                    <a:lnTo>
                      <a:pt x="2310" y="525"/>
                    </a:lnTo>
                    <a:lnTo>
                      <a:pt x="2332" y="487"/>
                    </a:lnTo>
                    <a:lnTo>
                      <a:pt x="2350" y="440"/>
                    </a:lnTo>
                    <a:lnTo>
                      <a:pt x="2384" y="373"/>
                    </a:lnTo>
                    <a:lnTo>
                      <a:pt x="2381" y="332"/>
                    </a:lnTo>
                    <a:lnTo>
                      <a:pt x="2390" y="307"/>
                    </a:lnTo>
                    <a:lnTo>
                      <a:pt x="2389" y="258"/>
                    </a:lnTo>
                    <a:lnTo>
                      <a:pt x="2408" y="194"/>
                    </a:lnTo>
                    <a:lnTo>
                      <a:pt x="2425" y="177"/>
                    </a:lnTo>
                    <a:lnTo>
                      <a:pt x="2417" y="148"/>
                    </a:lnTo>
                    <a:lnTo>
                      <a:pt x="2441" y="103"/>
                    </a:lnTo>
                    <a:lnTo>
                      <a:pt x="2461" y="56"/>
                    </a:lnTo>
                    <a:lnTo>
                      <a:pt x="2466" y="32"/>
                    </a:lnTo>
                    <a:lnTo>
                      <a:pt x="2498" y="0"/>
                    </a:lnTo>
                    <a:lnTo>
                      <a:pt x="2514" y="42"/>
                    </a:lnTo>
                    <a:lnTo>
                      <a:pt x="2512" y="95"/>
                    </a:lnTo>
                    <a:lnTo>
                      <a:pt x="2530" y="105"/>
                    </a:lnTo>
                    <a:lnTo>
                      <a:pt x="2528" y="141"/>
                    </a:lnTo>
                    <a:lnTo>
                      <a:pt x="2549" y="184"/>
                    </a:lnTo>
                    <a:lnTo>
                      <a:pt x="2548" y="233"/>
                    </a:lnTo>
                    <a:lnTo>
                      <a:pt x="2540" y="264"/>
                    </a:lnTo>
                    <a:moveTo>
                      <a:pt x="1865" y="2560"/>
                    </a:moveTo>
                    <a:lnTo>
                      <a:pt x="1914" y="2590"/>
                    </a:lnTo>
                    <a:lnTo>
                      <a:pt x="1959" y="2578"/>
                    </a:lnTo>
                    <a:lnTo>
                      <a:pt x="2023" y="2562"/>
                    </a:lnTo>
                    <a:lnTo>
                      <a:pt x="2061" y="2567"/>
                    </a:lnTo>
                    <a:lnTo>
                      <a:pt x="2004" y="2667"/>
                    </a:lnTo>
                    <a:lnTo>
                      <a:pt x="1962" y="2696"/>
                    </a:lnTo>
                    <a:lnTo>
                      <a:pt x="1911" y="2764"/>
                    </a:lnTo>
                    <a:lnTo>
                      <a:pt x="1902" y="2741"/>
                    </a:lnTo>
                    <a:lnTo>
                      <a:pt x="1816" y="2800"/>
                    </a:lnTo>
                    <a:lnTo>
                      <a:pt x="1805" y="2795"/>
                    </a:lnTo>
                    <a:lnTo>
                      <a:pt x="1765" y="2793"/>
                    </a:lnTo>
                    <a:lnTo>
                      <a:pt x="1769" y="2721"/>
                    </a:lnTo>
                    <a:lnTo>
                      <a:pt x="1795" y="2665"/>
                    </a:lnTo>
                    <a:lnTo>
                      <a:pt x="1800" y="2592"/>
                    </a:lnTo>
                    <a:lnTo>
                      <a:pt x="1824" y="2553"/>
                    </a:lnTo>
                    <a:lnTo>
                      <a:pt x="1865" y="2560"/>
                    </a:lnTo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6" name="Freeform 21">
                <a:extLst>
                  <a:ext uri="{FF2B5EF4-FFF2-40B4-BE49-F238E27FC236}">
                    <a16:creationId xmlns:a16="http://schemas.microsoft.com/office/drawing/2014/main" id="{B2C3FD01-E469-464E-B8BA-0CEDDA2F7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512" y="2768377"/>
                <a:ext cx="153988" cy="190500"/>
              </a:xfrm>
              <a:custGeom>
                <a:avLst/>
                <a:gdLst>
                  <a:gd name="T0" fmla="*/ 94 w 97"/>
                  <a:gd name="T1" fmla="*/ 92 h 120"/>
                  <a:gd name="T2" fmla="*/ 97 w 97"/>
                  <a:gd name="T3" fmla="*/ 106 h 120"/>
                  <a:gd name="T4" fmla="*/ 90 w 97"/>
                  <a:gd name="T5" fmla="*/ 103 h 120"/>
                  <a:gd name="T6" fmla="*/ 94 w 97"/>
                  <a:gd name="T7" fmla="*/ 120 h 120"/>
                  <a:gd name="T8" fmla="*/ 87 w 97"/>
                  <a:gd name="T9" fmla="*/ 109 h 120"/>
                  <a:gd name="T10" fmla="*/ 84 w 97"/>
                  <a:gd name="T11" fmla="*/ 99 h 120"/>
                  <a:gd name="T12" fmla="*/ 79 w 97"/>
                  <a:gd name="T13" fmla="*/ 89 h 120"/>
                  <a:gd name="T14" fmla="*/ 69 w 97"/>
                  <a:gd name="T15" fmla="*/ 76 h 120"/>
                  <a:gd name="T16" fmla="*/ 53 w 97"/>
                  <a:gd name="T17" fmla="*/ 76 h 120"/>
                  <a:gd name="T18" fmla="*/ 56 w 97"/>
                  <a:gd name="T19" fmla="*/ 84 h 120"/>
                  <a:gd name="T20" fmla="*/ 52 w 97"/>
                  <a:gd name="T21" fmla="*/ 96 h 120"/>
                  <a:gd name="T22" fmla="*/ 44 w 97"/>
                  <a:gd name="T23" fmla="*/ 92 h 120"/>
                  <a:gd name="T24" fmla="*/ 42 w 97"/>
                  <a:gd name="T25" fmla="*/ 95 h 120"/>
                  <a:gd name="T26" fmla="*/ 36 w 97"/>
                  <a:gd name="T27" fmla="*/ 93 h 120"/>
                  <a:gd name="T28" fmla="*/ 29 w 97"/>
                  <a:gd name="T29" fmla="*/ 91 h 120"/>
                  <a:gd name="T30" fmla="*/ 23 w 97"/>
                  <a:gd name="T31" fmla="*/ 74 h 120"/>
                  <a:gd name="T32" fmla="*/ 14 w 97"/>
                  <a:gd name="T33" fmla="*/ 58 h 120"/>
                  <a:gd name="T34" fmla="*/ 15 w 97"/>
                  <a:gd name="T35" fmla="*/ 46 h 120"/>
                  <a:gd name="T36" fmla="*/ 3 w 97"/>
                  <a:gd name="T37" fmla="*/ 40 h 120"/>
                  <a:gd name="T38" fmla="*/ 6 w 97"/>
                  <a:gd name="T39" fmla="*/ 33 h 120"/>
                  <a:gd name="T40" fmla="*/ 16 w 97"/>
                  <a:gd name="T41" fmla="*/ 25 h 120"/>
                  <a:gd name="T42" fmla="*/ 0 w 97"/>
                  <a:gd name="T43" fmla="*/ 14 h 120"/>
                  <a:gd name="T44" fmla="*/ 4 w 97"/>
                  <a:gd name="T45" fmla="*/ 0 h 120"/>
                  <a:gd name="T46" fmla="*/ 20 w 97"/>
                  <a:gd name="T47" fmla="*/ 9 h 120"/>
                  <a:gd name="T48" fmla="*/ 28 w 97"/>
                  <a:gd name="T49" fmla="*/ 10 h 120"/>
                  <a:gd name="T50" fmla="*/ 33 w 97"/>
                  <a:gd name="T51" fmla="*/ 24 h 120"/>
                  <a:gd name="T52" fmla="*/ 50 w 97"/>
                  <a:gd name="T53" fmla="*/ 27 h 120"/>
                  <a:gd name="T54" fmla="*/ 67 w 97"/>
                  <a:gd name="T55" fmla="*/ 27 h 120"/>
                  <a:gd name="T56" fmla="*/ 78 w 97"/>
                  <a:gd name="T57" fmla="*/ 31 h 120"/>
                  <a:gd name="T58" fmla="*/ 73 w 97"/>
                  <a:gd name="T59" fmla="*/ 48 h 120"/>
                  <a:gd name="T60" fmla="*/ 65 w 97"/>
                  <a:gd name="T61" fmla="*/ 49 h 120"/>
                  <a:gd name="T62" fmla="*/ 62 w 97"/>
                  <a:gd name="T63" fmla="*/ 61 h 120"/>
                  <a:gd name="T64" fmla="*/ 74 w 97"/>
                  <a:gd name="T65" fmla="*/ 72 h 120"/>
                  <a:gd name="T66" fmla="*/ 74 w 97"/>
                  <a:gd name="T67" fmla="*/ 59 h 120"/>
                  <a:gd name="T68" fmla="*/ 79 w 97"/>
                  <a:gd name="T69" fmla="*/ 59 h 120"/>
                  <a:gd name="T70" fmla="*/ 94 w 97"/>
                  <a:gd name="T71" fmla="*/ 9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7" h="120">
                    <a:moveTo>
                      <a:pt x="94" y="92"/>
                    </a:moveTo>
                    <a:lnTo>
                      <a:pt x="97" y="106"/>
                    </a:lnTo>
                    <a:lnTo>
                      <a:pt x="90" y="103"/>
                    </a:lnTo>
                    <a:lnTo>
                      <a:pt x="94" y="120"/>
                    </a:lnTo>
                    <a:lnTo>
                      <a:pt x="87" y="109"/>
                    </a:lnTo>
                    <a:lnTo>
                      <a:pt x="84" y="99"/>
                    </a:lnTo>
                    <a:lnTo>
                      <a:pt x="79" y="89"/>
                    </a:lnTo>
                    <a:lnTo>
                      <a:pt x="69" y="76"/>
                    </a:lnTo>
                    <a:lnTo>
                      <a:pt x="53" y="76"/>
                    </a:lnTo>
                    <a:lnTo>
                      <a:pt x="56" y="84"/>
                    </a:lnTo>
                    <a:lnTo>
                      <a:pt x="52" y="96"/>
                    </a:lnTo>
                    <a:lnTo>
                      <a:pt x="44" y="92"/>
                    </a:lnTo>
                    <a:lnTo>
                      <a:pt x="42" y="95"/>
                    </a:lnTo>
                    <a:lnTo>
                      <a:pt x="36" y="93"/>
                    </a:lnTo>
                    <a:lnTo>
                      <a:pt x="29" y="91"/>
                    </a:lnTo>
                    <a:lnTo>
                      <a:pt x="23" y="74"/>
                    </a:lnTo>
                    <a:lnTo>
                      <a:pt x="14" y="58"/>
                    </a:lnTo>
                    <a:lnTo>
                      <a:pt x="15" y="46"/>
                    </a:lnTo>
                    <a:lnTo>
                      <a:pt x="3" y="40"/>
                    </a:lnTo>
                    <a:lnTo>
                      <a:pt x="6" y="33"/>
                    </a:lnTo>
                    <a:lnTo>
                      <a:pt x="16" y="25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20" y="9"/>
                    </a:lnTo>
                    <a:lnTo>
                      <a:pt x="28" y="10"/>
                    </a:lnTo>
                    <a:lnTo>
                      <a:pt x="33" y="24"/>
                    </a:lnTo>
                    <a:lnTo>
                      <a:pt x="50" y="27"/>
                    </a:lnTo>
                    <a:lnTo>
                      <a:pt x="67" y="27"/>
                    </a:lnTo>
                    <a:lnTo>
                      <a:pt x="78" y="31"/>
                    </a:lnTo>
                    <a:lnTo>
                      <a:pt x="73" y="48"/>
                    </a:lnTo>
                    <a:lnTo>
                      <a:pt x="65" y="49"/>
                    </a:lnTo>
                    <a:lnTo>
                      <a:pt x="62" y="61"/>
                    </a:lnTo>
                    <a:lnTo>
                      <a:pt x="74" y="72"/>
                    </a:lnTo>
                    <a:lnTo>
                      <a:pt x="74" y="59"/>
                    </a:lnTo>
                    <a:lnTo>
                      <a:pt x="79" y="59"/>
                    </a:lnTo>
                    <a:lnTo>
                      <a:pt x="94" y="9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7" name="Freeform 31">
                <a:extLst>
                  <a:ext uri="{FF2B5EF4-FFF2-40B4-BE49-F238E27FC236}">
                    <a16:creationId xmlns:a16="http://schemas.microsoft.com/office/drawing/2014/main" id="{FBDD9366-AF4C-41BE-A8E9-B8685490F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49" y="3460528"/>
                <a:ext cx="34925" cy="47625"/>
              </a:xfrm>
              <a:custGeom>
                <a:avLst/>
                <a:gdLst>
                  <a:gd name="T0" fmla="*/ 0 w 22"/>
                  <a:gd name="T1" fmla="*/ 19 h 30"/>
                  <a:gd name="T2" fmla="*/ 7 w 22"/>
                  <a:gd name="T3" fmla="*/ 12 h 30"/>
                  <a:gd name="T4" fmla="*/ 22 w 22"/>
                  <a:gd name="T5" fmla="*/ 0 h 30"/>
                  <a:gd name="T6" fmla="*/ 22 w 22"/>
                  <a:gd name="T7" fmla="*/ 11 h 30"/>
                  <a:gd name="T8" fmla="*/ 21 w 22"/>
                  <a:gd name="T9" fmla="*/ 24 h 30"/>
                  <a:gd name="T10" fmla="*/ 12 w 22"/>
                  <a:gd name="T11" fmla="*/ 23 h 30"/>
                  <a:gd name="T12" fmla="*/ 9 w 22"/>
                  <a:gd name="T13" fmla="*/ 30 h 30"/>
                  <a:gd name="T14" fmla="*/ 0 w 22"/>
                  <a:gd name="T15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30">
                    <a:moveTo>
                      <a:pt x="0" y="19"/>
                    </a:moveTo>
                    <a:lnTo>
                      <a:pt x="7" y="12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21" y="24"/>
                    </a:lnTo>
                    <a:lnTo>
                      <a:pt x="12" y="23"/>
                    </a:lnTo>
                    <a:lnTo>
                      <a:pt x="9" y="3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8" name="Freeform 32">
                <a:extLst>
                  <a:ext uri="{FF2B5EF4-FFF2-40B4-BE49-F238E27FC236}">
                    <a16:creationId xmlns:a16="http://schemas.microsoft.com/office/drawing/2014/main" id="{A9EA40B5-9C5F-44C4-98A6-2404A90D6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449" y="2708052"/>
                <a:ext cx="93663" cy="50800"/>
              </a:xfrm>
              <a:custGeom>
                <a:avLst/>
                <a:gdLst>
                  <a:gd name="T0" fmla="*/ 49 w 59"/>
                  <a:gd name="T1" fmla="*/ 11 h 32"/>
                  <a:gd name="T2" fmla="*/ 57 w 59"/>
                  <a:gd name="T3" fmla="*/ 17 h 32"/>
                  <a:gd name="T4" fmla="*/ 59 w 59"/>
                  <a:gd name="T5" fmla="*/ 30 h 32"/>
                  <a:gd name="T6" fmla="*/ 45 w 59"/>
                  <a:gd name="T7" fmla="*/ 31 h 32"/>
                  <a:gd name="T8" fmla="*/ 29 w 59"/>
                  <a:gd name="T9" fmla="*/ 29 h 32"/>
                  <a:gd name="T10" fmla="*/ 19 w 59"/>
                  <a:gd name="T11" fmla="*/ 32 h 32"/>
                  <a:gd name="T12" fmla="*/ 1 w 59"/>
                  <a:gd name="T13" fmla="*/ 24 h 32"/>
                  <a:gd name="T14" fmla="*/ 0 w 59"/>
                  <a:gd name="T15" fmla="*/ 20 h 32"/>
                  <a:gd name="T16" fmla="*/ 8 w 59"/>
                  <a:gd name="T17" fmla="*/ 5 h 32"/>
                  <a:gd name="T18" fmla="*/ 17 w 59"/>
                  <a:gd name="T19" fmla="*/ 0 h 32"/>
                  <a:gd name="T20" fmla="*/ 30 w 59"/>
                  <a:gd name="T21" fmla="*/ 4 h 32"/>
                  <a:gd name="T22" fmla="*/ 40 w 59"/>
                  <a:gd name="T23" fmla="*/ 5 h 32"/>
                  <a:gd name="T24" fmla="*/ 49 w 59"/>
                  <a:gd name="T25" fmla="*/ 1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32">
                    <a:moveTo>
                      <a:pt x="49" y="11"/>
                    </a:moveTo>
                    <a:lnTo>
                      <a:pt x="57" y="17"/>
                    </a:lnTo>
                    <a:lnTo>
                      <a:pt x="59" y="30"/>
                    </a:lnTo>
                    <a:lnTo>
                      <a:pt x="45" y="31"/>
                    </a:lnTo>
                    <a:lnTo>
                      <a:pt x="29" y="29"/>
                    </a:lnTo>
                    <a:lnTo>
                      <a:pt x="19" y="32"/>
                    </a:lnTo>
                    <a:lnTo>
                      <a:pt x="1" y="24"/>
                    </a:lnTo>
                    <a:lnTo>
                      <a:pt x="0" y="20"/>
                    </a:lnTo>
                    <a:lnTo>
                      <a:pt x="8" y="5"/>
                    </a:lnTo>
                    <a:lnTo>
                      <a:pt x="17" y="0"/>
                    </a:lnTo>
                    <a:lnTo>
                      <a:pt x="30" y="4"/>
                    </a:lnTo>
                    <a:lnTo>
                      <a:pt x="40" y="5"/>
                    </a:lnTo>
                    <a:lnTo>
                      <a:pt x="49" y="1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9" name="Freeform 39">
                <a:extLst>
                  <a:ext uri="{FF2B5EF4-FFF2-40B4-BE49-F238E27FC236}">
                    <a16:creationId xmlns:a16="http://schemas.microsoft.com/office/drawing/2014/main" id="{D21DAF87-58B1-4475-89E3-9583B52C0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812" y="2977927"/>
                <a:ext cx="65088" cy="61913"/>
              </a:xfrm>
              <a:custGeom>
                <a:avLst/>
                <a:gdLst>
                  <a:gd name="T0" fmla="*/ 33 w 41"/>
                  <a:gd name="T1" fmla="*/ 29 h 39"/>
                  <a:gd name="T2" fmla="*/ 19 w 41"/>
                  <a:gd name="T3" fmla="*/ 39 h 39"/>
                  <a:gd name="T4" fmla="*/ 3 w 41"/>
                  <a:gd name="T5" fmla="*/ 33 h 39"/>
                  <a:gd name="T6" fmla="*/ 0 w 41"/>
                  <a:gd name="T7" fmla="*/ 15 h 39"/>
                  <a:gd name="T8" fmla="*/ 7 w 41"/>
                  <a:gd name="T9" fmla="*/ 6 h 39"/>
                  <a:gd name="T10" fmla="*/ 25 w 41"/>
                  <a:gd name="T11" fmla="*/ 0 h 39"/>
                  <a:gd name="T12" fmla="*/ 36 w 41"/>
                  <a:gd name="T13" fmla="*/ 0 h 39"/>
                  <a:gd name="T14" fmla="*/ 41 w 41"/>
                  <a:gd name="T15" fmla="*/ 8 h 39"/>
                  <a:gd name="T16" fmla="*/ 35 w 41"/>
                  <a:gd name="T17" fmla="*/ 17 h 39"/>
                  <a:gd name="T18" fmla="*/ 33 w 41"/>
                  <a:gd name="T19" fmla="*/ 2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39">
                    <a:moveTo>
                      <a:pt x="33" y="29"/>
                    </a:moveTo>
                    <a:lnTo>
                      <a:pt x="19" y="39"/>
                    </a:lnTo>
                    <a:lnTo>
                      <a:pt x="3" y="33"/>
                    </a:lnTo>
                    <a:lnTo>
                      <a:pt x="0" y="15"/>
                    </a:lnTo>
                    <a:lnTo>
                      <a:pt x="7" y="6"/>
                    </a:lnTo>
                    <a:lnTo>
                      <a:pt x="25" y="0"/>
                    </a:lnTo>
                    <a:lnTo>
                      <a:pt x="36" y="0"/>
                    </a:lnTo>
                    <a:lnTo>
                      <a:pt x="41" y="8"/>
                    </a:lnTo>
                    <a:lnTo>
                      <a:pt x="35" y="17"/>
                    </a:lnTo>
                    <a:lnTo>
                      <a:pt x="33" y="2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0" name="Freeform 40">
                <a:extLst>
                  <a:ext uri="{FF2B5EF4-FFF2-40B4-BE49-F238E27FC236}">
                    <a16:creationId xmlns:a16="http://schemas.microsoft.com/office/drawing/2014/main" id="{B3177B81-11FB-4581-B152-615E706C0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924" y="1888902"/>
                <a:ext cx="1493838" cy="1082675"/>
              </a:xfrm>
              <a:custGeom>
                <a:avLst/>
                <a:gdLst>
                  <a:gd name="T0" fmla="*/ 872 w 941"/>
                  <a:gd name="T1" fmla="*/ 114 h 682"/>
                  <a:gd name="T2" fmla="*/ 932 w 941"/>
                  <a:gd name="T3" fmla="*/ 118 h 682"/>
                  <a:gd name="T4" fmla="*/ 919 w 941"/>
                  <a:gd name="T5" fmla="*/ 164 h 682"/>
                  <a:gd name="T6" fmla="*/ 928 w 941"/>
                  <a:gd name="T7" fmla="*/ 214 h 682"/>
                  <a:gd name="T8" fmla="*/ 895 w 941"/>
                  <a:gd name="T9" fmla="*/ 232 h 682"/>
                  <a:gd name="T10" fmla="*/ 873 w 941"/>
                  <a:gd name="T11" fmla="*/ 251 h 682"/>
                  <a:gd name="T12" fmla="*/ 825 w 941"/>
                  <a:gd name="T13" fmla="*/ 291 h 682"/>
                  <a:gd name="T14" fmla="*/ 813 w 941"/>
                  <a:gd name="T15" fmla="*/ 265 h 682"/>
                  <a:gd name="T16" fmla="*/ 771 w 941"/>
                  <a:gd name="T17" fmla="*/ 289 h 682"/>
                  <a:gd name="T18" fmla="*/ 781 w 941"/>
                  <a:gd name="T19" fmla="*/ 317 h 682"/>
                  <a:gd name="T20" fmla="*/ 833 w 941"/>
                  <a:gd name="T21" fmla="*/ 325 h 682"/>
                  <a:gd name="T22" fmla="*/ 827 w 941"/>
                  <a:gd name="T23" fmla="*/ 354 h 682"/>
                  <a:gd name="T24" fmla="*/ 849 w 941"/>
                  <a:gd name="T25" fmla="*/ 410 h 682"/>
                  <a:gd name="T26" fmla="*/ 880 w 941"/>
                  <a:gd name="T27" fmla="*/ 466 h 682"/>
                  <a:gd name="T28" fmla="*/ 903 w 941"/>
                  <a:gd name="T29" fmla="*/ 517 h 682"/>
                  <a:gd name="T30" fmla="*/ 871 w 941"/>
                  <a:gd name="T31" fmla="*/ 593 h 682"/>
                  <a:gd name="T32" fmla="*/ 801 w 941"/>
                  <a:gd name="T33" fmla="*/ 642 h 682"/>
                  <a:gd name="T34" fmla="*/ 744 w 941"/>
                  <a:gd name="T35" fmla="*/ 659 h 682"/>
                  <a:gd name="T36" fmla="*/ 727 w 941"/>
                  <a:gd name="T37" fmla="*/ 659 h 682"/>
                  <a:gd name="T38" fmla="*/ 664 w 941"/>
                  <a:gd name="T39" fmla="*/ 642 h 682"/>
                  <a:gd name="T40" fmla="*/ 624 w 941"/>
                  <a:gd name="T41" fmla="*/ 629 h 682"/>
                  <a:gd name="T42" fmla="*/ 576 w 941"/>
                  <a:gd name="T43" fmla="*/ 640 h 682"/>
                  <a:gd name="T44" fmla="*/ 569 w 941"/>
                  <a:gd name="T45" fmla="*/ 649 h 682"/>
                  <a:gd name="T46" fmla="*/ 535 w 941"/>
                  <a:gd name="T47" fmla="*/ 627 h 682"/>
                  <a:gd name="T48" fmla="*/ 494 w 941"/>
                  <a:gd name="T49" fmla="*/ 582 h 682"/>
                  <a:gd name="T50" fmla="*/ 491 w 941"/>
                  <a:gd name="T51" fmla="*/ 527 h 682"/>
                  <a:gd name="T52" fmla="*/ 456 w 941"/>
                  <a:gd name="T53" fmla="*/ 505 h 682"/>
                  <a:gd name="T54" fmla="*/ 401 w 941"/>
                  <a:gd name="T55" fmla="*/ 508 h 682"/>
                  <a:gd name="T56" fmla="*/ 356 w 941"/>
                  <a:gd name="T57" fmla="*/ 520 h 682"/>
                  <a:gd name="T58" fmla="*/ 321 w 941"/>
                  <a:gd name="T59" fmla="*/ 520 h 682"/>
                  <a:gd name="T60" fmla="*/ 253 w 941"/>
                  <a:gd name="T61" fmla="*/ 508 h 682"/>
                  <a:gd name="T62" fmla="*/ 199 w 941"/>
                  <a:gd name="T63" fmla="*/ 478 h 682"/>
                  <a:gd name="T64" fmla="*/ 129 w 941"/>
                  <a:gd name="T65" fmla="*/ 449 h 682"/>
                  <a:gd name="T66" fmla="*/ 120 w 941"/>
                  <a:gd name="T67" fmla="*/ 408 h 682"/>
                  <a:gd name="T68" fmla="*/ 54 w 941"/>
                  <a:gd name="T69" fmla="*/ 342 h 682"/>
                  <a:gd name="T70" fmla="*/ 26 w 941"/>
                  <a:gd name="T71" fmla="*/ 307 h 682"/>
                  <a:gd name="T72" fmla="*/ 3 w 941"/>
                  <a:gd name="T73" fmla="*/ 280 h 682"/>
                  <a:gd name="T74" fmla="*/ 42 w 941"/>
                  <a:gd name="T75" fmla="*/ 264 h 682"/>
                  <a:gd name="T76" fmla="*/ 91 w 941"/>
                  <a:gd name="T77" fmla="*/ 230 h 682"/>
                  <a:gd name="T78" fmla="*/ 68 w 941"/>
                  <a:gd name="T79" fmla="*/ 172 h 682"/>
                  <a:gd name="T80" fmla="*/ 136 w 941"/>
                  <a:gd name="T81" fmla="*/ 130 h 682"/>
                  <a:gd name="T82" fmla="*/ 151 w 941"/>
                  <a:gd name="T83" fmla="*/ 85 h 682"/>
                  <a:gd name="T84" fmla="*/ 213 w 941"/>
                  <a:gd name="T85" fmla="*/ 116 h 682"/>
                  <a:gd name="T86" fmla="*/ 267 w 941"/>
                  <a:gd name="T87" fmla="*/ 168 h 682"/>
                  <a:gd name="T88" fmla="*/ 343 w 941"/>
                  <a:gd name="T89" fmla="*/ 205 h 682"/>
                  <a:gd name="T90" fmla="*/ 433 w 941"/>
                  <a:gd name="T91" fmla="*/ 219 h 682"/>
                  <a:gd name="T92" fmla="*/ 512 w 941"/>
                  <a:gd name="T93" fmla="*/ 241 h 682"/>
                  <a:gd name="T94" fmla="*/ 591 w 941"/>
                  <a:gd name="T95" fmla="*/ 214 h 682"/>
                  <a:gd name="T96" fmla="*/ 590 w 941"/>
                  <a:gd name="T97" fmla="*/ 182 h 682"/>
                  <a:gd name="T98" fmla="*/ 632 w 941"/>
                  <a:gd name="T99" fmla="*/ 164 h 682"/>
                  <a:gd name="T100" fmla="*/ 687 w 941"/>
                  <a:gd name="T101" fmla="*/ 134 h 682"/>
                  <a:gd name="T102" fmla="*/ 659 w 941"/>
                  <a:gd name="T103" fmla="*/ 108 h 682"/>
                  <a:gd name="T104" fmla="*/ 616 w 941"/>
                  <a:gd name="T105" fmla="*/ 107 h 682"/>
                  <a:gd name="T106" fmla="*/ 652 w 941"/>
                  <a:gd name="T107" fmla="*/ 66 h 682"/>
                  <a:gd name="T108" fmla="*/ 642 w 941"/>
                  <a:gd name="T109" fmla="*/ 18 h 682"/>
                  <a:gd name="T110" fmla="*/ 672 w 941"/>
                  <a:gd name="T111" fmla="*/ 0 h 682"/>
                  <a:gd name="T112" fmla="*/ 757 w 941"/>
                  <a:gd name="T113" fmla="*/ 42 h 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41" h="682">
                    <a:moveTo>
                      <a:pt x="791" y="74"/>
                    </a:moveTo>
                    <a:lnTo>
                      <a:pt x="823" y="80"/>
                    </a:lnTo>
                    <a:lnTo>
                      <a:pt x="852" y="95"/>
                    </a:lnTo>
                    <a:lnTo>
                      <a:pt x="872" y="114"/>
                    </a:lnTo>
                    <a:lnTo>
                      <a:pt x="896" y="114"/>
                    </a:lnTo>
                    <a:lnTo>
                      <a:pt x="905" y="106"/>
                    </a:lnTo>
                    <a:lnTo>
                      <a:pt x="927" y="100"/>
                    </a:lnTo>
                    <a:lnTo>
                      <a:pt x="932" y="118"/>
                    </a:lnTo>
                    <a:lnTo>
                      <a:pt x="930" y="126"/>
                    </a:lnTo>
                    <a:lnTo>
                      <a:pt x="940" y="148"/>
                    </a:lnTo>
                    <a:lnTo>
                      <a:pt x="941" y="168"/>
                    </a:lnTo>
                    <a:lnTo>
                      <a:pt x="919" y="164"/>
                    </a:lnTo>
                    <a:lnTo>
                      <a:pt x="909" y="171"/>
                    </a:lnTo>
                    <a:lnTo>
                      <a:pt x="924" y="189"/>
                    </a:lnTo>
                    <a:lnTo>
                      <a:pt x="936" y="213"/>
                    </a:lnTo>
                    <a:lnTo>
                      <a:pt x="928" y="214"/>
                    </a:lnTo>
                    <a:lnTo>
                      <a:pt x="934" y="224"/>
                    </a:lnTo>
                    <a:lnTo>
                      <a:pt x="916" y="212"/>
                    </a:lnTo>
                    <a:lnTo>
                      <a:pt x="916" y="223"/>
                    </a:lnTo>
                    <a:lnTo>
                      <a:pt x="895" y="232"/>
                    </a:lnTo>
                    <a:lnTo>
                      <a:pt x="904" y="243"/>
                    </a:lnTo>
                    <a:lnTo>
                      <a:pt x="889" y="243"/>
                    </a:lnTo>
                    <a:lnTo>
                      <a:pt x="877" y="236"/>
                    </a:lnTo>
                    <a:lnTo>
                      <a:pt x="873" y="251"/>
                    </a:lnTo>
                    <a:lnTo>
                      <a:pt x="861" y="262"/>
                    </a:lnTo>
                    <a:lnTo>
                      <a:pt x="853" y="275"/>
                    </a:lnTo>
                    <a:lnTo>
                      <a:pt x="833" y="281"/>
                    </a:lnTo>
                    <a:lnTo>
                      <a:pt x="825" y="291"/>
                    </a:lnTo>
                    <a:lnTo>
                      <a:pt x="809" y="296"/>
                    </a:lnTo>
                    <a:lnTo>
                      <a:pt x="814" y="287"/>
                    </a:lnTo>
                    <a:lnTo>
                      <a:pt x="806" y="279"/>
                    </a:lnTo>
                    <a:lnTo>
                      <a:pt x="813" y="265"/>
                    </a:lnTo>
                    <a:lnTo>
                      <a:pt x="799" y="254"/>
                    </a:lnTo>
                    <a:lnTo>
                      <a:pt x="788" y="261"/>
                    </a:lnTo>
                    <a:lnTo>
                      <a:pt x="776" y="275"/>
                    </a:lnTo>
                    <a:lnTo>
                      <a:pt x="771" y="289"/>
                    </a:lnTo>
                    <a:lnTo>
                      <a:pt x="755" y="290"/>
                    </a:lnTo>
                    <a:lnTo>
                      <a:pt x="751" y="299"/>
                    </a:lnTo>
                    <a:lnTo>
                      <a:pt x="766" y="313"/>
                    </a:lnTo>
                    <a:lnTo>
                      <a:pt x="781" y="317"/>
                    </a:lnTo>
                    <a:lnTo>
                      <a:pt x="786" y="326"/>
                    </a:lnTo>
                    <a:lnTo>
                      <a:pt x="802" y="332"/>
                    </a:lnTo>
                    <a:lnTo>
                      <a:pt x="815" y="317"/>
                    </a:lnTo>
                    <a:lnTo>
                      <a:pt x="833" y="325"/>
                    </a:lnTo>
                    <a:lnTo>
                      <a:pt x="845" y="326"/>
                    </a:lnTo>
                    <a:lnTo>
                      <a:pt x="852" y="337"/>
                    </a:lnTo>
                    <a:lnTo>
                      <a:pt x="830" y="343"/>
                    </a:lnTo>
                    <a:lnTo>
                      <a:pt x="827" y="354"/>
                    </a:lnTo>
                    <a:lnTo>
                      <a:pt x="815" y="364"/>
                    </a:lnTo>
                    <a:lnTo>
                      <a:pt x="811" y="378"/>
                    </a:lnTo>
                    <a:lnTo>
                      <a:pt x="834" y="390"/>
                    </a:lnTo>
                    <a:lnTo>
                      <a:pt x="849" y="410"/>
                    </a:lnTo>
                    <a:lnTo>
                      <a:pt x="867" y="429"/>
                    </a:lnTo>
                    <a:lnTo>
                      <a:pt x="884" y="445"/>
                    </a:lnTo>
                    <a:lnTo>
                      <a:pt x="889" y="461"/>
                    </a:lnTo>
                    <a:lnTo>
                      <a:pt x="880" y="466"/>
                    </a:lnTo>
                    <a:lnTo>
                      <a:pt x="888" y="477"/>
                    </a:lnTo>
                    <a:lnTo>
                      <a:pt x="900" y="484"/>
                    </a:lnTo>
                    <a:lnTo>
                      <a:pt x="903" y="501"/>
                    </a:lnTo>
                    <a:lnTo>
                      <a:pt x="903" y="517"/>
                    </a:lnTo>
                    <a:lnTo>
                      <a:pt x="894" y="519"/>
                    </a:lnTo>
                    <a:lnTo>
                      <a:pt x="888" y="541"/>
                    </a:lnTo>
                    <a:lnTo>
                      <a:pt x="881" y="569"/>
                    </a:lnTo>
                    <a:lnTo>
                      <a:pt x="871" y="593"/>
                    </a:lnTo>
                    <a:lnTo>
                      <a:pt x="851" y="613"/>
                    </a:lnTo>
                    <a:lnTo>
                      <a:pt x="830" y="630"/>
                    </a:lnTo>
                    <a:lnTo>
                      <a:pt x="810" y="632"/>
                    </a:lnTo>
                    <a:lnTo>
                      <a:pt x="801" y="642"/>
                    </a:lnTo>
                    <a:lnTo>
                      <a:pt x="793" y="635"/>
                    </a:lnTo>
                    <a:lnTo>
                      <a:pt x="785" y="645"/>
                    </a:lnTo>
                    <a:lnTo>
                      <a:pt x="762" y="656"/>
                    </a:lnTo>
                    <a:lnTo>
                      <a:pt x="744" y="659"/>
                    </a:lnTo>
                    <a:lnTo>
                      <a:pt x="742" y="681"/>
                    </a:lnTo>
                    <a:lnTo>
                      <a:pt x="732" y="682"/>
                    </a:lnTo>
                    <a:lnTo>
                      <a:pt x="725" y="667"/>
                    </a:lnTo>
                    <a:lnTo>
                      <a:pt x="727" y="659"/>
                    </a:lnTo>
                    <a:lnTo>
                      <a:pt x="702" y="652"/>
                    </a:lnTo>
                    <a:lnTo>
                      <a:pt x="694" y="656"/>
                    </a:lnTo>
                    <a:lnTo>
                      <a:pt x="675" y="650"/>
                    </a:lnTo>
                    <a:lnTo>
                      <a:pt x="664" y="642"/>
                    </a:lnTo>
                    <a:lnTo>
                      <a:pt x="665" y="630"/>
                    </a:lnTo>
                    <a:lnTo>
                      <a:pt x="648" y="626"/>
                    </a:lnTo>
                    <a:lnTo>
                      <a:pt x="638" y="618"/>
                    </a:lnTo>
                    <a:lnTo>
                      <a:pt x="624" y="629"/>
                    </a:lnTo>
                    <a:lnTo>
                      <a:pt x="608" y="632"/>
                    </a:lnTo>
                    <a:lnTo>
                      <a:pt x="593" y="632"/>
                    </a:lnTo>
                    <a:lnTo>
                      <a:pt x="585" y="637"/>
                    </a:lnTo>
                    <a:lnTo>
                      <a:pt x="576" y="640"/>
                    </a:lnTo>
                    <a:lnTo>
                      <a:pt x="583" y="663"/>
                    </a:lnTo>
                    <a:lnTo>
                      <a:pt x="573" y="663"/>
                    </a:lnTo>
                    <a:lnTo>
                      <a:pt x="571" y="658"/>
                    </a:lnTo>
                    <a:lnTo>
                      <a:pt x="569" y="649"/>
                    </a:lnTo>
                    <a:lnTo>
                      <a:pt x="557" y="656"/>
                    </a:lnTo>
                    <a:lnTo>
                      <a:pt x="548" y="652"/>
                    </a:lnTo>
                    <a:lnTo>
                      <a:pt x="533" y="644"/>
                    </a:lnTo>
                    <a:lnTo>
                      <a:pt x="535" y="627"/>
                    </a:lnTo>
                    <a:lnTo>
                      <a:pt x="523" y="623"/>
                    </a:lnTo>
                    <a:lnTo>
                      <a:pt x="515" y="604"/>
                    </a:lnTo>
                    <a:lnTo>
                      <a:pt x="497" y="607"/>
                    </a:lnTo>
                    <a:lnTo>
                      <a:pt x="494" y="582"/>
                    </a:lnTo>
                    <a:lnTo>
                      <a:pt x="507" y="565"/>
                    </a:lnTo>
                    <a:lnTo>
                      <a:pt x="504" y="548"/>
                    </a:lnTo>
                    <a:lnTo>
                      <a:pt x="500" y="532"/>
                    </a:lnTo>
                    <a:lnTo>
                      <a:pt x="491" y="527"/>
                    </a:lnTo>
                    <a:lnTo>
                      <a:pt x="482" y="515"/>
                    </a:lnTo>
                    <a:lnTo>
                      <a:pt x="472" y="516"/>
                    </a:lnTo>
                    <a:lnTo>
                      <a:pt x="452" y="513"/>
                    </a:lnTo>
                    <a:lnTo>
                      <a:pt x="456" y="505"/>
                    </a:lnTo>
                    <a:lnTo>
                      <a:pt x="445" y="492"/>
                    </a:lnTo>
                    <a:lnTo>
                      <a:pt x="434" y="500"/>
                    </a:lnTo>
                    <a:lnTo>
                      <a:pt x="418" y="495"/>
                    </a:lnTo>
                    <a:lnTo>
                      <a:pt x="401" y="508"/>
                    </a:lnTo>
                    <a:lnTo>
                      <a:pt x="389" y="524"/>
                    </a:lnTo>
                    <a:lnTo>
                      <a:pt x="375" y="527"/>
                    </a:lnTo>
                    <a:lnTo>
                      <a:pt x="366" y="521"/>
                    </a:lnTo>
                    <a:lnTo>
                      <a:pt x="356" y="520"/>
                    </a:lnTo>
                    <a:lnTo>
                      <a:pt x="343" y="516"/>
                    </a:lnTo>
                    <a:lnTo>
                      <a:pt x="334" y="521"/>
                    </a:lnTo>
                    <a:lnTo>
                      <a:pt x="326" y="536"/>
                    </a:lnTo>
                    <a:lnTo>
                      <a:pt x="321" y="520"/>
                    </a:lnTo>
                    <a:lnTo>
                      <a:pt x="311" y="524"/>
                    </a:lnTo>
                    <a:lnTo>
                      <a:pt x="290" y="522"/>
                    </a:lnTo>
                    <a:lnTo>
                      <a:pt x="269" y="517"/>
                    </a:lnTo>
                    <a:lnTo>
                      <a:pt x="253" y="508"/>
                    </a:lnTo>
                    <a:lnTo>
                      <a:pt x="238" y="504"/>
                    </a:lnTo>
                    <a:lnTo>
                      <a:pt x="230" y="494"/>
                    </a:lnTo>
                    <a:lnTo>
                      <a:pt x="219" y="491"/>
                    </a:lnTo>
                    <a:lnTo>
                      <a:pt x="199" y="478"/>
                    </a:lnTo>
                    <a:lnTo>
                      <a:pt x="183" y="472"/>
                    </a:lnTo>
                    <a:lnTo>
                      <a:pt x="177" y="476"/>
                    </a:lnTo>
                    <a:lnTo>
                      <a:pt x="149" y="462"/>
                    </a:lnTo>
                    <a:lnTo>
                      <a:pt x="129" y="449"/>
                    </a:lnTo>
                    <a:lnTo>
                      <a:pt x="119" y="426"/>
                    </a:lnTo>
                    <a:lnTo>
                      <a:pt x="132" y="429"/>
                    </a:lnTo>
                    <a:lnTo>
                      <a:pt x="130" y="418"/>
                    </a:lnTo>
                    <a:lnTo>
                      <a:pt x="120" y="408"/>
                    </a:lnTo>
                    <a:lnTo>
                      <a:pt x="118" y="391"/>
                    </a:lnTo>
                    <a:lnTo>
                      <a:pt x="93" y="366"/>
                    </a:lnTo>
                    <a:lnTo>
                      <a:pt x="63" y="358"/>
                    </a:lnTo>
                    <a:lnTo>
                      <a:pt x="54" y="342"/>
                    </a:lnTo>
                    <a:lnTo>
                      <a:pt x="38" y="333"/>
                    </a:lnTo>
                    <a:lnTo>
                      <a:pt x="34" y="327"/>
                    </a:lnTo>
                    <a:lnTo>
                      <a:pt x="28" y="315"/>
                    </a:lnTo>
                    <a:lnTo>
                      <a:pt x="26" y="307"/>
                    </a:lnTo>
                    <a:lnTo>
                      <a:pt x="15" y="302"/>
                    </a:lnTo>
                    <a:lnTo>
                      <a:pt x="9" y="304"/>
                    </a:lnTo>
                    <a:lnTo>
                      <a:pt x="0" y="285"/>
                    </a:lnTo>
                    <a:lnTo>
                      <a:pt x="3" y="280"/>
                    </a:lnTo>
                    <a:lnTo>
                      <a:pt x="0" y="276"/>
                    </a:lnTo>
                    <a:lnTo>
                      <a:pt x="13" y="266"/>
                    </a:lnTo>
                    <a:lnTo>
                      <a:pt x="23" y="262"/>
                    </a:lnTo>
                    <a:lnTo>
                      <a:pt x="42" y="264"/>
                    </a:lnTo>
                    <a:lnTo>
                      <a:pt x="44" y="252"/>
                    </a:lnTo>
                    <a:lnTo>
                      <a:pt x="65" y="249"/>
                    </a:lnTo>
                    <a:lnTo>
                      <a:pt x="68" y="241"/>
                    </a:lnTo>
                    <a:lnTo>
                      <a:pt x="91" y="230"/>
                    </a:lnTo>
                    <a:lnTo>
                      <a:pt x="92" y="225"/>
                    </a:lnTo>
                    <a:lnTo>
                      <a:pt x="87" y="213"/>
                    </a:lnTo>
                    <a:lnTo>
                      <a:pt x="96" y="208"/>
                    </a:lnTo>
                    <a:lnTo>
                      <a:pt x="68" y="172"/>
                    </a:lnTo>
                    <a:lnTo>
                      <a:pt x="98" y="164"/>
                    </a:lnTo>
                    <a:lnTo>
                      <a:pt x="104" y="160"/>
                    </a:lnTo>
                    <a:lnTo>
                      <a:pt x="101" y="123"/>
                    </a:lnTo>
                    <a:lnTo>
                      <a:pt x="136" y="130"/>
                    </a:lnTo>
                    <a:lnTo>
                      <a:pt x="141" y="121"/>
                    </a:lnTo>
                    <a:lnTo>
                      <a:pt x="133" y="100"/>
                    </a:lnTo>
                    <a:lnTo>
                      <a:pt x="146" y="98"/>
                    </a:lnTo>
                    <a:lnTo>
                      <a:pt x="151" y="85"/>
                    </a:lnTo>
                    <a:lnTo>
                      <a:pt x="157" y="83"/>
                    </a:lnTo>
                    <a:lnTo>
                      <a:pt x="168" y="97"/>
                    </a:lnTo>
                    <a:lnTo>
                      <a:pt x="186" y="108"/>
                    </a:lnTo>
                    <a:lnTo>
                      <a:pt x="213" y="116"/>
                    </a:lnTo>
                    <a:lnTo>
                      <a:pt x="232" y="132"/>
                    </a:lnTo>
                    <a:lnTo>
                      <a:pt x="236" y="156"/>
                    </a:lnTo>
                    <a:lnTo>
                      <a:pt x="246" y="165"/>
                    </a:lnTo>
                    <a:lnTo>
                      <a:pt x="267" y="168"/>
                    </a:lnTo>
                    <a:lnTo>
                      <a:pt x="290" y="171"/>
                    </a:lnTo>
                    <a:lnTo>
                      <a:pt x="316" y="184"/>
                    </a:lnTo>
                    <a:lnTo>
                      <a:pt x="327" y="186"/>
                    </a:lnTo>
                    <a:lnTo>
                      <a:pt x="343" y="205"/>
                    </a:lnTo>
                    <a:lnTo>
                      <a:pt x="358" y="217"/>
                    </a:lnTo>
                    <a:lnTo>
                      <a:pt x="376" y="217"/>
                    </a:lnTo>
                    <a:lnTo>
                      <a:pt x="412" y="222"/>
                    </a:lnTo>
                    <a:lnTo>
                      <a:pt x="433" y="219"/>
                    </a:lnTo>
                    <a:lnTo>
                      <a:pt x="451" y="222"/>
                    </a:lnTo>
                    <a:lnTo>
                      <a:pt x="481" y="234"/>
                    </a:lnTo>
                    <a:lnTo>
                      <a:pt x="502" y="234"/>
                    </a:lnTo>
                    <a:lnTo>
                      <a:pt x="512" y="241"/>
                    </a:lnTo>
                    <a:lnTo>
                      <a:pt x="527" y="230"/>
                    </a:lnTo>
                    <a:lnTo>
                      <a:pt x="550" y="222"/>
                    </a:lnTo>
                    <a:lnTo>
                      <a:pt x="575" y="222"/>
                    </a:lnTo>
                    <a:lnTo>
                      <a:pt x="591" y="214"/>
                    </a:lnTo>
                    <a:lnTo>
                      <a:pt x="598" y="203"/>
                    </a:lnTo>
                    <a:lnTo>
                      <a:pt x="606" y="196"/>
                    </a:lnTo>
                    <a:lnTo>
                      <a:pt x="600" y="190"/>
                    </a:lnTo>
                    <a:lnTo>
                      <a:pt x="590" y="182"/>
                    </a:lnTo>
                    <a:lnTo>
                      <a:pt x="592" y="169"/>
                    </a:lnTo>
                    <a:lnTo>
                      <a:pt x="602" y="171"/>
                    </a:lnTo>
                    <a:lnTo>
                      <a:pt x="621" y="175"/>
                    </a:lnTo>
                    <a:lnTo>
                      <a:pt x="632" y="164"/>
                    </a:lnTo>
                    <a:lnTo>
                      <a:pt x="653" y="156"/>
                    </a:lnTo>
                    <a:lnTo>
                      <a:pt x="657" y="142"/>
                    </a:lnTo>
                    <a:lnTo>
                      <a:pt x="665" y="137"/>
                    </a:lnTo>
                    <a:lnTo>
                      <a:pt x="687" y="134"/>
                    </a:lnTo>
                    <a:lnTo>
                      <a:pt x="702" y="136"/>
                    </a:lnTo>
                    <a:lnTo>
                      <a:pt x="699" y="129"/>
                    </a:lnTo>
                    <a:lnTo>
                      <a:pt x="676" y="115"/>
                    </a:lnTo>
                    <a:lnTo>
                      <a:pt x="659" y="108"/>
                    </a:lnTo>
                    <a:lnTo>
                      <a:pt x="651" y="116"/>
                    </a:lnTo>
                    <a:lnTo>
                      <a:pt x="633" y="112"/>
                    </a:lnTo>
                    <a:lnTo>
                      <a:pt x="625" y="115"/>
                    </a:lnTo>
                    <a:lnTo>
                      <a:pt x="616" y="107"/>
                    </a:lnTo>
                    <a:lnTo>
                      <a:pt x="615" y="87"/>
                    </a:lnTo>
                    <a:lnTo>
                      <a:pt x="613" y="71"/>
                    </a:lnTo>
                    <a:lnTo>
                      <a:pt x="638" y="79"/>
                    </a:lnTo>
                    <a:lnTo>
                      <a:pt x="652" y="66"/>
                    </a:lnTo>
                    <a:lnTo>
                      <a:pt x="646" y="57"/>
                    </a:lnTo>
                    <a:lnTo>
                      <a:pt x="646" y="36"/>
                    </a:lnTo>
                    <a:lnTo>
                      <a:pt x="650" y="30"/>
                    </a:lnTo>
                    <a:lnTo>
                      <a:pt x="642" y="18"/>
                    </a:lnTo>
                    <a:lnTo>
                      <a:pt x="630" y="14"/>
                    </a:lnTo>
                    <a:lnTo>
                      <a:pt x="635" y="4"/>
                    </a:lnTo>
                    <a:lnTo>
                      <a:pt x="652" y="0"/>
                    </a:lnTo>
                    <a:lnTo>
                      <a:pt x="672" y="0"/>
                    </a:lnTo>
                    <a:lnTo>
                      <a:pt x="700" y="5"/>
                    </a:lnTo>
                    <a:lnTo>
                      <a:pt x="719" y="13"/>
                    </a:lnTo>
                    <a:lnTo>
                      <a:pt x="744" y="33"/>
                    </a:lnTo>
                    <a:lnTo>
                      <a:pt x="757" y="42"/>
                    </a:lnTo>
                    <a:lnTo>
                      <a:pt x="771" y="54"/>
                    </a:lnTo>
                    <a:lnTo>
                      <a:pt x="791" y="74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1" name="Freeform 86">
                <a:extLst>
                  <a:ext uri="{FF2B5EF4-FFF2-40B4-BE49-F238E27FC236}">
                    <a16:creationId xmlns:a16="http://schemas.microsoft.com/office/drawing/2014/main" id="{569EF66D-CB27-4177-A882-C2A461F2D6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43499" y="3460528"/>
                <a:ext cx="1335088" cy="522288"/>
              </a:xfrm>
              <a:custGeom>
                <a:avLst/>
                <a:gdLst>
                  <a:gd name="T0" fmla="*/ 552 w 3445"/>
                  <a:gd name="T1" fmla="*/ 826 h 1349"/>
                  <a:gd name="T2" fmla="*/ 373 w 3445"/>
                  <a:gd name="T3" fmla="*/ 522 h 1349"/>
                  <a:gd name="T4" fmla="*/ 188 w 3445"/>
                  <a:gd name="T5" fmla="*/ 258 h 1349"/>
                  <a:gd name="T6" fmla="*/ 0 w 3445"/>
                  <a:gd name="T7" fmla="*/ 0 h 1349"/>
                  <a:gd name="T8" fmla="*/ 294 w 3445"/>
                  <a:gd name="T9" fmla="*/ 161 h 1349"/>
                  <a:gd name="T10" fmla="*/ 550 w 3445"/>
                  <a:gd name="T11" fmla="*/ 347 h 1349"/>
                  <a:gd name="T12" fmla="*/ 664 w 3445"/>
                  <a:gd name="T13" fmla="*/ 557 h 1349"/>
                  <a:gd name="T14" fmla="*/ 784 w 3445"/>
                  <a:gd name="T15" fmla="*/ 673 h 1349"/>
                  <a:gd name="T16" fmla="*/ 1707 w 3445"/>
                  <a:gd name="T17" fmla="*/ 311 h 1349"/>
                  <a:gd name="T18" fmla="*/ 1681 w 3445"/>
                  <a:gd name="T19" fmla="*/ 535 h 1349"/>
                  <a:gd name="T20" fmla="*/ 1562 w 3445"/>
                  <a:gd name="T21" fmla="*/ 778 h 1349"/>
                  <a:gd name="T22" fmla="*/ 1357 w 3445"/>
                  <a:gd name="T23" fmla="*/ 732 h 1349"/>
                  <a:gd name="T24" fmla="*/ 1129 w 3445"/>
                  <a:gd name="T25" fmla="*/ 716 h 1349"/>
                  <a:gd name="T26" fmla="*/ 1037 w 3445"/>
                  <a:gd name="T27" fmla="*/ 431 h 1349"/>
                  <a:gd name="T28" fmla="*/ 1154 w 3445"/>
                  <a:gd name="T29" fmla="*/ 401 h 1349"/>
                  <a:gd name="T30" fmla="*/ 1330 w 3445"/>
                  <a:gd name="T31" fmla="*/ 339 h 1349"/>
                  <a:gd name="T32" fmla="*/ 1527 w 3445"/>
                  <a:gd name="T33" fmla="*/ 197 h 1349"/>
                  <a:gd name="T34" fmla="*/ 1662 w 3445"/>
                  <a:gd name="T35" fmla="*/ 191 h 1349"/>
                  <a:gd name="T36" fmla="*/ 2518 w 3445"/>
                  <a:gd name="T37" fmla="*/ 445 h 1349"/>
                  <a:gd name="T38" fmla="*/ 2477 w 3445"/>
                  <a:gd name="T39" fmla="*/ 543 h 1349"/>
                  <a:gd name="T40" fmla="*/ 2463 w 3445"/>
                  <a:gd name="T41" fmla="*/ 281 h 1349"/>
                  <a:gd name="T42" fmla="*/ 2262 w 3445"/>
                  <a:gd name="T43" fmla="*/ 346 h 1349"/>
                  <a:gd name="T44" fmla="*/ 1948 w 3445"/>
                  <a:gd name="T45" fmla="*/ 434 h 1349"/>
                  <a:gd name="T46" fmla="*/ 1979 w 3445"/>
                  <a:gd name="T47" fmla="*/ 548 h 1349"/>
                  <a:gd name="T48" fmla="*/ 2047 w 3445"/>
                  <a:gd name="T49" fmla="*/ 596 h 1349"/>
                  <a:gd name="T50" fmla="*/ 2098 w 3445"/>
                  <a:gd name="T51" fmla="*/ 865 h 1349"/>
                  <a:gd name="T52" fmla="*/ 2065 w 3445"/>
                  <a:gd name="T53" fmla="*/ 847 h 1349"/>
                  <a:gd name="T54" fmla="*/ 1931 w 3445"/>
                  <a:gd name="T55" fmla="*/ 773 h 1349"/>
                  <a:gd name="T56" fmla="*/ 1889 w 3445"/>
                  <a:gd name="T57" fmla="*/ 937 h 1349"/>
                  <a:gd name="T58" fmla="*/ 1826 w 3445"/>
                  <a:gd name="T59" fmla="*/ 764 h 1349"/>
                  <a:gd name="T60" fmla="*/ 1816 w 3445"/>
                  <a:gd name="T61" fmla="*/ 582 h 1349"/>
                  <a:gd name="T62" fmla="*/ 1993 w 3445"/>
                  <a:gd name="T63" fmla="*/ 380 h 1349"/>
                  <a:gd name="T64" fmla="*/ 2262 w 3445"/>
                  <a:gd name="T65" fmla="*/ 346 h 1349"/>
                  <a:gd name="T66" fmla="*/ 3092 w 3445"/>
                  <a:gd name="T67" fmla="*/ 663 h 1349"/>
                  <a:gd name="T68" fmla="*/ 3365 w 3445"/>
                  <a:gd name="T69" fmla="*/ 672 h 1349"/>
                  <a:gd name="T70" fmla="*/ 3353 w 3445"/>
                  <a:gd name="T71" fmla="*/ 1173 h 1349"/>
                  <a:gd name="T72" fmla="*/ 3200 w 3445"/>
                  <a:gd name="T73" fmla="*/ 1114 h 1349"/>
                  <a:gd name="T74" fmla="*/ 3062 w 3445"/>
                  <a:gd name="T75" fmla="*/ 854 h 1349"/>
                  <a:gd name="T76" fmla="*/ 2838 w 3445"/>
                  <a:gd name="T77" fmla="*/ 817 h 1349"/>
                  <a:gd name="T78" fmla="*/ 2849 w 3445"/>
                  <a:gd name="T79" fmla="*/ 676 h 1349"/>
                  <a:gd name="T80" fmla="*/ 2758 w 3445"/>
                  <a:gd name="T81" fmla="*/ 604 h 1349"/>
                  <a:gd name="T82" fmla="*/ 2800 w 3445"/>
                  <a:gd name="T83" fmla="*/ 498 h 1349"/>
                  <a:gd name="T84" fmla="*/ 2677 w 3445"/>
                  <a:gd name="T85" fmla="*/ 795 h 1349"/>
                  <a:gd name="T86" fmla="*/ 2458 w 3445"/>
                  <a:gd name="T87" fmla="*/ 755 h 1349"/>
                  <a:gd name="T88" fmla="*/ 2409 w 3445"/>
                  <a:gd name="T89" fmla="*/ 761 h 1349"/>
                  <a:gd name="T90" fmla="*/ 2391 w 3445"/>
                  <a:gd name="T91" fmla="*/ 733 h 1349"/>
                  <a:gd name="T92" fmla="*/ 2914 w 3445"/>
                  <a:gd name="T93" fmla="*/ 990 h 1349"/>
                  <a:gd name="T94" fmla="*/ 2960 w 3445"/>
                  <a:gd name="T95" fmla="*/ 996 h 1349"/>
                  <a:gd name="T96" fmla="*/ 1295 w 3445"/>
                  <a:gd name="T97" fmla="*/ 1058 h 1349"/>
                  <a:gd name="T98" fmla="*/ 1431 w 3445"/>
                  <a:gd name="T99" fmla="*/ 1212 h 1349"/>
                  <a:gd name="T100" fmla="*/ 1136 w 3445"/>
                  <a:gd name="T101" fmla="*/ 1158 h 1349"/>
                  <a:gd name="T102" fmla="*/ 830 w 3445"/>
                  <a:gd name="T103" fmla="*/ 1093 h 1349"/>
                  <a:gd name="T104" fmla="*/ 898 w 3445"/>
                  <a:gd name="T105" fmla="*/ 974 h 1349"/>
                  <a:gd name="T106" fmla="*/ 2061 w 3445"/>
                  <a:gd name="T107" fmla="*/ 1156 h 1349"/>
                  <a:gd name="T108" fmla="*/ 1835 w 3445"/>
                  <a:gd name="T109" fmla="*/ 1186 h 1349"/>
                  <a:gd name="T110" fmla="*/ 2061 w 3445"/>
                  <a:gd name="T111" fmla="*/ 1156 h 1349"/>
                  <a:gd name="T112" fmla="*/ 1774 w 3445"/>
                  <a:gd name="T113" fmla="*/ 1208 h 1349"/>
                  <a:gd name="T114" fmla="*/ 1622 w 3445"/>
                  <a:gd name="T115" fmla="*/ 1187 h 1349"/>
                  <a:gd name="T116" fmla="*/ 2095 w 3445"/>
                  <a:gd name="T117" fmla="*/ 1349 h 1349"/>
                  <a:gd name="T118" fmla="*/ 2210 w 3445"/>
                  <a:gd name="T119" fmla="*/ 1224 h 1349"/>
                  <a:gd name="T120" fmla="*/ 1881 w 3445"/>
                  <a:gd name="T121" fmla="*/ 1339 h 1349"/>
                  <a:gd name="T122" fmla="*/ 1864 w 3445"/>
                  <a:gd name="T123" fmla="*/ 1290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45" h="1349">
                    <a:moveTo>
                      <a:pt x="789" y="965"/>
                    </a:moveTo>
                    <a:lnTo>
                      <a:pt x="706" y="967"/>
                    </a:lnTo>
                    <a:lnTo>
                      <a:pt x="646" y="895"/>
                    </a:lnTo>
                    <a:lnTo>
                      <a:pt x="552" y="826"/>
                    </a:lnTo>
                    <a:lnTo>
                      <a:pt x="521" y="774"/>
                    </a:lnTo>
                    <a:lnTo>
                      <a:pt x="466" y="705"/>
                    </a:lnTo>
                    <a:lnTo>
                      <a:pt x="429" y="641"/>
                    </a:lnTo>
                    <a:lnTo>
                      <a:pt x="373" y="522"/>
                    </a:lnTo>
                    <a:lnTo>
                      <a:pt x="307" y="451"/>
                    </a:lnTo>
                    <a:lnTo>
                      <a:pt x="285" y="378"/>
                    </a:lnTo>
                    <a:lnTo>
                      <a:pt x="257" y="311"/>
                    </a:lnTo>
                    <a:lnTo>
                      <a:pt x="188" y="258"/>
                    </a:lnTo>
                    <a:lnTo>
                      <a:pt x="147" y="185"/>
                    </a:lnTo>
                    <a:lnTo>
                      <a:pt x="89" y="137"/>
                    </a:lnTo>
                    <a:lnTo>
                      <a:pt x="8" y="43"/>
                    </a:lnTo>
                    <a:lnTo>
                      <a:pt x="0" y="0"/>
                    </a:lnTo>
                    <a:lnTo>
                      <a:pt x="48" y="3"/>
                    </a:lnTo>
                    <a:lnTo>
                      <a:pt x="165" y="20"/>
                    </a:lnTo>
                    <a:lnTo>
                      <a:pt x="234" y="103"/>
                    </a:lnTo>
                    <a:lnTo>
                      <a:pt x="294" y="161"/>
                    </a:lnTo>
                    <a:lnTo>
                      <a:pt x="337" y="196"/>
                    </a:lnTo>
                    <a:lnTo>
                      <a:pt x="410" y="288"/>
                    </a:lnTo>
                    <a:lnTo>
                      <a:pt x="486" y="289"/>
                    </a:lnTo>
                    <a:lnTo>
                      <a:pt x="550" y="347"/>
                    </a:lnTo>
                    <a:lnTo>
                      <a:pt x="594" y="419"/>
                    </a:lnTo>
                    <a:lnTo>
                      <a:pt x="652" y="458"/>
                    </a:lnTo>
                    <a:lnTo>
                      <a:pt x="621" y="527"/>
                    </a:lnTo>
                    <a:lnTo>
                      <a:pt x="664" y="557"/>
                    </a:lnTo>
                    <a:lnTo>
                      <a:pt x="691" y="559"/>
                    </a:lnTo>
                    <a:lnTo>
                      <a:pt x="703" y="618"/>
                    </a:lnTo>
                    <a:lnTo>
                      <a:pt x="729" y="666"/>
                    </a:lnTo>
                    <a:lnTo>
                      <a:pt x="784" y="673"/>
                    </a:lnTo>
                    <a:lnTo>
                      <a:pt x="819" y="727"/>
                    </a:lnTo>
                    <a:lnTo>
                      <a:pt x="797" y="833"/>
                    </a:lnTo>
                    <a:lnTo>
                      <a:pt x="789" y="965"/>
                    </a:lnTo>
                    <a:moveTo>
                      <a:pt x="1707" y="311"/>
                    </a:moveTo>
                    <a:lnTo>
                      <a:pt x="1792" y="390"/>
                    </a:lnTo>
                    <a:lnTo>
                      <a:pt x="1703" y="400"/>
                    </a:lnTo>
                    <a:lnTo>
                      <a:pt x="1678" y="458"/>
                    </a:lnTo>
                    <a:lnTo>
                      <a:pt x="1681" y="535"/>
                    </a:lnTo>
                    <a:lnTo>
                      <a:pt x="1608" y="593"/>
                    </a:lnTo>
                    <a:lnTo>
                      <a:pt x="1605" y="678"/>
                    </a:lnTo>
                    <a:lnTo>
                      <a:pt x="1572" y="808"/>
                    </a:lnTo>
                    <a:lnTo>
                      <a:pt x="1562" y="778"/>
                    </a:lnTo>
                    <a:lnTo>
                      <a:pt x="1475" y="816"/>
                    </a:lnTo>
                    <a:lnTo>
                      <a:pt x="1447" y="764"/>
                    </a:lnTo>
                    <a:lnTo>
                      <a:pt x="1394" y="759"/>
                    </a:lnTo>
                    <a:lnTo>
                      <a:pt x="1357" y="732"/>
                    </a:lnTo>
                    <a:lnTo>
                      <a:pt x="1267" y="763"/>
                    </a:lnTo>
                    <a:lnTo>
                      <a:pt x="1240" y="722"/>
                    </a:lnTo>
                    <a:lnTo>
                      <a:pt x="1191" y="726"/>
                    </a:lnTo>
                    <a:lnTo>
                      <a:pt x="1129" y="716"/>
                    </a:lnTo>
                    <a:lnTo>
                      <a:pt x="1120" y="602"/>
                    </a:lnTo>
                    <a:lnTo>
                      <a:pt x="1083" y="578"/>
                    </a:lnTo>
                    <a:lnTo>
                      <a:pt x="1047" y="506"/>
                    </a:lnTo>
                    <a:lnTo>
                      <a:pt x="1037" y="431"/>
                    </a:lnTo>
                    <a:lnTo>
                      <a:pt x="1045" y="352"/>
                    </a:lnTo>
                    <a:lnTo>
                      <a:pt x="1089" y="296"/>
                    </a:lnTo>
                    <a:lnTo>
                      <a:pt x="1102" y="353"/>
                    </a:lnTo>
                    <a:lnTo>
                      <a:pt x="1154" y="401"/>
                    </a:lnTo>
                    <a:lnTo>
                      <a:pt x="1202" y="383"/>
                    </a:lnTo>
                    <a:lnTo>
                      <a:pt x="1250" y="389"/>
                    </a:lnTo>
                    <a:lnTo>
                      <a:pt x="1294" y="346"/>
                    </a:lnTo>
                    <a:lnTo>
                      <a:pt x="1330" y="339"/>
                    </a:lnTo>
                    <a:lnTo>
                      <a:pt x="1401" y="363"/>
                    </a:lnTo>
                    <a:lnTo>
                      <a:pt x="1463" y="345"/>
                    </a:lnTo>
                    <a:lnTo>
                      <a:pt x="1499" y="226"/>
                    </a:lnTo>
                    <a:lnTo>
                      <a:pt x="1527" y="197"/>
                    </a:lnTo>
                    <a:lnTo>
                      <a:pt x="1550" y="100"/>
                    </a:lnTo>
                    <a:lnTo>
                      <a:pt x="1637" y="100"/>
                    </a:lnTo>
                    <a:lnTo>
                      <a:pt x="1702" y="114"/>
                    </a:lnTo>
                    <a:lnTo>
                      <a:pt x="1662" y="191"/>
                    </a:lnTo>
                    <a:lnTo>
                      <a:pt x="1719" y="272"/>
                    </a:lnTo>
                    <a:lnTo>
                      <a:pt x="1707" y="311"/>
                    </a:lnTo>
                    <a:moveTo>
                      <a:pt x="2521" y="370"/>
                    </a:moveTo>
                    <a:lnTo>
                      <a:pt x="2518" y="445"/>
                    </a:lnTo>
                    <a:lnTo>
                      <a:pt x="2479" y="436"/>
                    </a:lnTo>
                    <a:lnTo>
                      <a:pt x="2468" y="488"/>
                    </a:lnTo>
                    <a:lnTo>
                      <a:pt x="2498" y="533"/>
                    </a:lnTo>
                    <a:lnTo>
                      <a:pt x="2477" y="543"/>
                    </a:lnTo>
                    <a:lnTo>
                      <a:pt x="2447" y="489"/>
                    </a:lnTo>
                    <a:lnTo>
                      <a:pt x="2424" y="380"/>
                    </a:lnTo>
                    <a:lnTo>
                      <a:pt x="2439" y="312"/>
                    </a:lnTo>
                    <a:lnTo>
                      <a:pt x="2463" y="281"/>
                    </a:lnTo>
                    <a:lnTo>
                      <a:pt x="2469" y="328"/>
                    </a:lnTo>
                    <a:lnTo>
                      <a:pt x="2514" y="335"/>
                    </a:lnTo>
                    <a:lnTo>
                      <a:pt x="2521" y="370"/>
                    </a:lnTo>
                    <a:moveTo>
                      <a:pt x="2262" y="346"/>
                    </a:moveTo>
                    <a:lnTo>
                      <a:pt x="2202" y="430"/>
                    </a:lnTo>
                    <a:lnTo>
                      <a:pt x="2145" y="446"/>
                    </a:lnTo>
                    <a:lnTo>
                      <a:pt x="2073" y="430"/>
                    </a:lnTo>
                    <a:lnTo>
                      <a:pt x="1948" y="434"/>
                    </a:lnTo>
                    <a:lnTo>
                      <a:pt x="1882" y="446"/>
                    </a:lnTo>
                    <a:lnTo>
                      <a:pt x="1871" y="511"/>
                    </a:lnTo>
                    <a:lnTo>
                      <a:pt x="1938" y="586"/>
                    </a:lnTo>
                    <a:lnTo>
                      <a:pt x="1979" y="548"/>
                    </a:lnTo>
                    <a:lnTo>
                      <a:pt x="2119" y="519"/>
                    </a:lnTo>
                    <a:lnTo>
                      <a:pt x="2113" y="558"/>
                    </a:lnTo>
                    <a:lnTo>
                      <a:pt x="2080" y="546"/>
                    </a:lnTo>
                    <a:lnTo>
                      <a:pt x="2047" y="596"/>
                    </a:lnTo>
                    <a:lnTo>
                      <a:pt x="1980" y="629"/>
                    </a:lnTo>
                    <a:lnTo>
                      <a:pt x="2049" y="738"/>
                    </a:lnTo>
                    <a:lnTo>
                      <a:pt x="2034" y="767"/>
                    </a:lnTo>
                    <a:lnTo>
                      <a:pt x="2098" y="865"/>
                    </a:lnTo>
                    <a:lnTo>
                      <a:pt x="2095" y="921"/>
                    </a:lnTo>
                    <a:lnTo>
                      <a:pt x="2054" y="946"/>
                    </a:lnTo>
                    <a:lnTo>
                      <a:pt x="2026" y="916"/>
                    </a:lnTo>
                    <a:lnTo>
                      <a:pt x="2065" y="847"/>
                    </a:lnTo>
                    <a:lnTo>
                      <a:pt x="1990" y="880"/>
                    </a:lnTo>
                    <a:lnTo>
                      <a:pt x="1972" y="856"/>
                    </a:lnTo>
                    <a:lnTo>
                      <a:pt x="1983" y="823"/>
                    </a:lnTo>
                    <a:lnTo>
                      <a:pt x="1931" y="773"/>
                    </a:lnTo>
                    <a:lnTo>
                      <a:pt x="1939" y="690"/>
                    </a:lnTo>
                    <a:lnTo>
                      <a:pt x="1888" y="716"/>
                    </a:lnTo>
                    <a:lnTo>
                      <a:pt x="1891" y="815"/>
                    </a:lnTo>
                    <a:lnTo>
                      <a:pt x="1889" y="937"/>
                    </a:lnTo>
                    <a:lnTo>
                      <a:pt x="1841" y="950"/>
                    </a:lnTo>
                    <a:lnTo>
                      <a:pt x="1809" y="925"/>
                    </a:lnTo>
                    <a:lnTo>
                      <a:pt x="1834" y="846"/>
                    </a:lnTo>
                    <a:lnTo>
                      <a:pt x="1826" y="764"/>
                    </a:lnTo>
                    <a:lnTo>
                      <a:pt x="1794" y="763"/>
                    </a:lnTo>
                    <a:lnTo>
                      <a:pt x="1772" y="705"/>
                    </a:lnTo>
                    <a:lnTo>
                      <a:pt x="1805" y="649"/>
                    </a:lnTo>
                    <a:lnTo>
                      <a:pt x="1816" y="582"/>
                    </a:lnTo>
                    <a:lnTo>
                      <a:pt x="1855" y="453"/>
                    </a:lnTo>
                    <a:lnTo>
                      <a:pt x="1871" y="418"/>
                    </a:lnTo>
                    <a:lnTo>
                      <a:pt x="1934" y="355"/>
                    </a:lnTo>
                    <a:lnTo>
                      <a:pt x="1993" y="380"/>
                    </a:lnTo>
                    <a:lnTo>
                      <a:pt x="2088" y="392"/>
                    </a:lnTo>
                    <a:lnTo>
                      <a:pt x="2175" y="388"/>
                    </a:lnTo>
                    <a:lnTo>
                      <a:pt x="2248" y="327"/>
                    </a:lnTo>
                    <a:lnTo>
                      <a:pt x="2262" y="346"/>
                    </a:lnTo>
                    <a:moveTo>
                      <a:pt x="2932" y="565"/>
                    </a:moveTo>
                    <a:lnTo>
                      <a:pt x="2950" y="702"/>
                    </a:lnTo>
                    <a:lnTo>
                      <a:pt x="3026" y="753"/>
                    </a:lnTo>
                    <a:lnTo>
                      <a:pt x="3092" y="663"/>
                    </a:lnTo>
                    <a:lnTo>
                      <a:pt x="3179" y="612"/>
                    </a:lnTo>
                    <a:lnTo>
                      <a:pt x="3246" y="612"/>
                    </a:lnTo>
                    <a:lnTo>
                      <a:pt x="3310" y="641"/>
                    </a:lnTo>
                    <a:lnTo>
                      <a:pt x="3365" y="672"/>
                    </a:lnTo>
                    <a:lnTo>
                      <a:pt x="3445" y="688"/>
                    </a:lnTo>
                    <a:lnTo>
                      <a:pt x="3434" y="965"/>
                    </a:lnTo>
                    <a:lnTo>
                      <a:pt x="3414" y="1243"/>
                    </a:lnTo>
                    <a:lnTo>
                      <a:pt x="3353" y="1173"/>
                    </a:lnTo>
                    <a:lnTo>
                      <a:pt x="3279" y="1156"/>
                    </a:lnTo>
                    <a:lnTo>
                      <a:pt x="3258" y="1180"/>
                    </a:lnTo>
                    <a:lnTo>
                      <a:pt x="3163" y="1183"/>
                    </a:lnTo>
                    <a:lnTo>
                      <a:pt x="3200" y="1114"/>
                    </a:lnTo>
                    <a:lnTo>
                      <a:pt x="3249" y="1090"/>
                    </a:lnTo>
                    <a:lnTo>
                      <a:pt x="3236" y="997"/>
                    </a:lnTo>
                    <a:lnTo>
                      <a:pt x="3205" y="926"/>
                    </a:lnTo>
                    <a:lnTo>
                      <a:pt x="3062" y="854"/>
                    </a:lnTo>
                    <a:lnTo>
                      <a:pt x="3001" y="847"/>
                    </a:lnTo>
                    <a:lnTo>
                      <a:pt x="2891" y="768"/>
                    </a:lnTo>
                    <a:lnTo>
                      <a:pt x="2867" y="809"/>
                    </a:lnTo>
                    <a:lnTo>
                      <a:pt x="2838" y="817"/>
                    </a:lnTo>
                    <a:lnTo>
                      <a:pt x="2822" y="786"/>
                    </a:lnTo>
                    <a:lnTo>
                      <a:pt x="2823" y="749"/>
                    </a:lnTo>
                    <a:lnTo>
                      <a:pt x="2767" y="707"/>
                    </a:lnTo>
                    <a:lnTo>
                      <a:pt x="2849" y="676"/>
                    </a:lnTo>
                    <a:lnTo>
                      <a:pt x="2902" y="678"/>
                    </a:lnTo>
                    <a:lnTo>
                      <a:pt x="2897" y="655"/>
                    </a:lnTo>
                    <a:lnTo>
                      <a:pt x="2787" y="655"/>
                    </a:lnTo>
                    <a:lnTo>
                      <a:pt x="2758" y="604"/>
                    </a:lnTo>
                    <a:lnTo>
                      <a:pt x="2691" y="589"/>
                    </a:lnTo>
                    <a:lnTo>
                      <a:pt x="2659" y="546"/>
                    </a:lnTo>
                    <a:lnTo>
                      <a:pt x="2761" y="526"/>
                    </a:lnTo>
                    <a:lnTo>
                      <a:pt x="2800" y="498"/>
                    </a:lnTo>
                    <a:lnTo>
                      <a:pt x="2920" y="533"/>
                    </a:lnTo>
                    <a:lnTo>
                      <a:pt x="2932" y="565"/>
                    </a:lnTo>
                    <a:moveTo>
                      <a:pt x="2652" y="730"/>
                    </a:moveTo>
                    <a:lnTo>
                      <a:pt x="2677" y="795"/>
                    </a:lnTo>
                    <a:lnTo>
                      <a:pt x="2615" y="760"/>
                    </a:lnTo>
                    <a:lnTo>
                      <a:pt x="2552" y="753"/>
                    </a:lnTo>
                    <a:lnTo>
                      <a:pt x="2510" y="758"/>
                    </a:lnTo>
                    <a:lnTo>
                      <a:pt x="2458" y="755"/>
                    </a:lnTo>
                    <a:lnTo>
                      <a:pt x="2477" y="709"/>
                    </a:lnTo>
                    <a:lnTo>
                      <a:pt x="2570" y="705"/>
                    </a:lnTo>
                    <a:lnTo>
                      <a:pt x="2652" y="730"/>
                    </a:lnTo>
                    <a:moveTo>
                      <a:pt x="2409" y="761"/>
                    </a:moveTo>
                    <a:lnTo>
                      <a:pt x="2380" y="789"/>
                    </a:lnTo>
                    <a:lnTo>
                      <a:pt x="2328" y="774"/>
                    </a:lnTo>
                    <a:lnTo>
                      <a:pt x="2315" y="737"/>
                    </a:lnTo>
                    <a:lnTo>
                      <a:pt x="2391" y="733"/>
                    </a:lnTo>
                    <a:lnTo>
                      <a:pt x="2409" y="761"/>
                    </a:lnTo>
                    <a:moveTo>
                      <a:pt x="2960" y="996"/>
                    </a:moveTo>
                    <a:lnTo>
                      <a:pt x="2917" y="1054"/>
                    </a:lnTo>
                    <a:lnTo>
                      <a:pt x="2914" y="990"/>
                    </a:lnTo>
                    <a:lnTo>
                      <a:pt x="2929" y="959"/>
                    </a:lnTo>
                    <a:lnTo>
                      <a:pt x="2947" y="930"/>
                    </a:lnTo>
                    <a:lnTo>
                      <a:pt x="2962" y="955"/>
                    </a:lnTo>
                    <a:lnTo>
                      <a:pt x="2960" y="996"/>
                    </a:lnTo>
                    <a:moveTo>
                      <a:pt x="996" y="1044"/>
                    </a:moveTo>
                    <a:lnTo>
                      <a:pt x="1139" y="1052"/>
                    </a:lnTo>
                    <a:lnTo>
                      <a:pt x="1158" y="1017"/>
                    </a:lnTo>
                    <a:lnTo>
                      <a:pt x="1295" y="1058"/>
                    </a:lnTo>
                    <a:lnTo>
                      <a:pt x="1319" y="1113"/>
                    </a:lnTo>
                    <a:lnTo>
                      <a:pt x="1431" y="1129"/>
                    </a:lnTo>
                    <a:lnTo>
                      <a:pt x="1519" y="1179"/>
                    </a:lnTo>
                    <a:lnTo>
                      <a:pt x="1431" y="1212"/>
                    </a:lnTo>
                    <a:lnTo>
                      <a:pt x="1351" y="1177"/>
                    </a:lnTo>
                    <a:lnTo>
                      <a:pt x="1283" y="1180"/>
                    </a:lnTo>
                    <a:lnTo>
                      <a:pt x="1206" y="1174"/>
                    </a:lnTo>
                    <a:lnTo>
                      <a:pt x="1136" y="1158"/>
                    </a:lnTo>
                    <a:lnTo>
                      <a:pt x="1052" y="1126"/>
                    </a:lnTo>
                    <a:lnTo>
                      <a:pt x="997" y="1117"/>
                    </a:lnTo>
                    <a:lnTo>
                      <a:pt x="965" y="1128"/>
                    </a:lnTo>
                    <a:lnTo>
                      <a:pt x="830" y="1093"/>
                    </a:lnTo>
                    <a:lnTo>
                      <a:pt x="819" y="1056"/>
                    </a:lnTo>
                    <a:lnTo>
                      <a:pt x="751" y="1050"/>
                    </a:lnTo>
                    <a:lnTo>
                      <a:pt x="807" y="969"/>
                    </a:lnTo>
                    <a:lnTo>
                      <a:pt x="898" y="974"/>
                    </a:lnTo>
                    <a:lnTo>
                      <a:pt x="957" y="1007"/>
                    </a:lnTo>
                    <a:lnTo>
                      <a:pt x="987" y="1013"/>
                    </a:lnTo>
                    <a:lnTo>
                      <a:pt x="996" y="1044"/>
                    </a:lnTo>
                    <a:moveTo>
                      <a:pt x="2061" y="1156"/>
                    </a:moveTo>
                    <a:lnTo>
                      <a:pt x="2046" y="1203"/>
                    </a:lnTo>
                    <a:lnTo>
                      <a:pt x="1932" y="1227"/>
                    </a:lnTo>
                    <a:lnTo>
                      <a:pt x="1833" y="1217"/>
                    </a:lnTo>
                    <a:lnTo>
                      <a:pt x="1835" y="1186"/>
                    </a:lnTo>
                    <a:lnTo>
                      <a:pt x="1896" y="1168"/>
                    </a:lnTo>
                    <a:lnTo>
                      <a:pt x="1941" y="1193"/>
                    </a:lnTo>
                    <a:lnTo>
                      <a:pt x="1991" y="1187"/>
                    </a:lnTo>
                    <a:lnTo>
                      <a:pt x="2061" y="1156"/>
                    </a:lnTo>
                    <a:moveTo>
                      <a:pt x="1685" y="1156"/>
                    </a:moveTo>
                    <a:lnTo>
                      <a:pt x="1711" y="1179"/>
                    </a:lnTo>
                    <a:lnTo>
                      <a:pt x="1758" y="1172"/>
                    </a:lnTo>
                    <a:lnTo>
                      <a:pt x="1774" y="1208"/>
                    </a:lnTo>
                    <a:lnTo>
                      <a:pt x="1685" y="1225"/>
                    </a:lnTo>
                    <a:lnTo>
                      <a:pt x="1633" y="1236"/>
                    </a:lnTo>
                    <a:lnTo>
                      <a:pt x="1592" y="1236"/>
                    </a:lnTo>
                    <a:lnTo>
                      <a:pt x="1622" y="1187"/>
                    </a:lnTo>
                    <a:lnTo>
                      <a:pt x="1663" y="1186"/>
                    </a:lnTo>
                    <a:lnTo>
                      <a:pt x="1685" y="1156"/>
                    </a:lnTo>
                    <a:moveTo>
                      <a:pt x="2161" y="1330"/>
                    </a:moveTo>
                    <a:lnTo>
                      <a:pt x="2095" y="1349"/>
                    </a:lnTo>
                    <a:lnTo>
                      <a:pt x="2087" y="1339"/>
                    </a:lnTo>
                    <a:lnTo>
                      <a:pt x="2097" y="1310"/>
                    </a:lnTo>
                    <a:lnTo>
                      <a:pt x="2133" y="1258"/>
                    </a:lnTo>
                    <a:lnTo>
                      <a:pt x="2210" y="1224"/>
                    </a:lnTo>
                    <a:lnTo>
                      <a:pt x="2217" y="1241"/>
                    </a:lnTo>
                    <a:lnTo>
                      <a:pt x="2216" y="1266"/>
                    </a:lnTo>
                    <a:lnTo>
                      <a:pt x="2161" y="1330"/>
                    </a:lnTo>
                    <a:moveTo>
                      <a:pt x="1881" y="1339"/>
                    </a:moveTo>
                    <a:lnTo>
                      <a:pt x="1850" y="1340"/>
                    </a:lnTo>
                    <a:lnTo>
                      <a:pt x="1756" y="1280"/>
                    </a:lnTo>
                    <a:lnTo>
                      <a:pt x="1827" y="1264"/>
                    </a:lnTo>
                    <a:lnTo>
                      <a:pt x="1864" y="1290"/>
                    </a:lnTo>
                    <a:lnTo>
                      <a:pt x="1888" y="1316"/>
                    </a:lnTo>
                    <a:lnTo>
                      <a:pt x="1881" y="1339"/>
                    </a:lnTo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2" name="Freeform 87">
                <a:extLst>
                  <a:ext uri="{FF2B5EF4-FFF2-40B4-BE49-F238E27FC236}">
                    <a16:creationId xmlns:a16="http://schemas.microsoft.com/office/drawing/2014/main" id="{00220FB4-B065-43DE-BFAF-0237B5DF8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6887" y="2469927"/>
                <a:ext cx="800100" cy="908050"/>
              </a:xfrm>
              <a:custGeom>
                <a:avLst/>
                <a:gdLst>
                  <a:gd name="T0" fmla="*/ 149 w 504"/>
                  <a:gd name="T1" fmla="*/ 42 h 572"/>
                  <a:gd name="T2" fmla="*/ 148 w 504"/>
                  <a:gd name="T3" fmla="*/ 60 h 572"/>
                  <a:gd name="T4" fmla="*/ 206 w 504"/>
                  <a:gd name="T5" fmla="*/ 110 h 572"/>
                  <a:gd name="T6" fmla="*/ 212 w 504"/>
                  <a:gd name="T7" fmla="*/ 147 h 572"/>
                  <a:gd name="T8" fmla="*/ 282 w 504"/>
                  <a:gd name="T9" fmla="*/ 172 h 572"/>
                  <a:gd name="T10" fmla="*/ 330 w 504"/>
                  <a:gd name="T11" fmla="*/ 189 h 572"/>
                  <a:gd name="T12" fmla="*/ 340 w 504"/>
                  <a:gd name="T13" fmla="*/ 167 h 572"/>
                  <a:gd name="T14" fmla="*/ 355 w 504"/>
                  <a:gd name="T15" fmla="*/ 170 h 572"/>
                  <a:gd name="T16" fmla="*/ 384 w 504"/>
                  <a:gd name="T17" fmla="*/ 179 h 572"/>
                  <a:gd name="T18" fmla="*/ 412 w 504"/>
                  <a:gd name="T19" fmla="*/ 167 h 572"/>
                  <a:gd name="T20" fmla="*/ 430 w 504"/>
                  <a:gd name="T21" fmla="*/ 142 h 572"/>
                  <a:gd name="T22" fmla="*/ 474 w 504"/>
                  <a:gd name="T23" fmla="*/ 126 h 572"/>
                  <a:gd name="T24" fmla="*/ 501 w 504"/>
                  <a:gd name="T25" fmla="*/ 150 h 572"/>
                  <a:gd name="T26" fmla="*/ 504 w 504"/>
                  <a:gd name="T27" fmla="*/ 175 h 572"/>
                  <a:gd name="T28" fmla="*/ 473 w 504"/>
                  <a:gd name="T29" fmla="*/ 197 h 572"/>
                  <a:gd name="T30" fmla="*/ 463 w 504"/>
                  <a:gd name="T31" fmla="*/ 242 h 572"/>
                  <a:gd name="T32" fmla="*/ 449 w 504"/>
                  <a:gd name="T33" fmla="*/ 266 h 572"/>
                  <a:gd name="T34" fmla="*/ 429 w 504"/>
                  <a:gd name="T35" fmla="*/ 247 h 572"/>
                  <a:gd name="T36" fmla="*/ 412 w 504"/>
                  <a:gd name="T37" fmla="*/ 249 h 572"/>
                  <a:gd name="T38" fmla="*/ 428 w 504"/>
                  <a:gd name="T39" fmla="*/ 219 h 572"/>
                  <a:gd name="T40" fmla="*/ 383 w 504"/>
                  <a:gd name="T41" fmla="*/ 212 h 572"/>
                  <a:gd name="T42" fmla="*/ 354 w 504"/>
                  <a:gd name="T43" fmla="*/ 188 h 572"/>
                  <a:gd name="T44" fmla="*/ 356 w 504"/>
                  <a:gd name="T45" fmla="*/ 221 h 572"/>
                  <a:gd name="T46" fmla="*/ 364 w 504"/>
                  <a:gd name="T47" fmla="*/ 246 h 572"/>
                  <a:gd name="T48" fmla="*/ 378 w 504"/>
                  <a:gd name="T49" fmla="*/ 287 h 572"/>
                  <a:gd name="T50" fmla="*/ 347 w 504"/>
                  <a:gd name="T51" fmla="*/ 306 h 572"/>
                  <a:gd name="T52" fmla="*/ 298 w 504"/>
                  <a:gd name="T53" fmla="*/ 357 h 572"/>
                  <a:gd name="T54" fmla="*/ 271 w 504"/>
                  <a:gd name="T55" fmla="*/ 394 h 572"/>
                  <a:gd name="T56" fmla="*/ 238 w 504"/>
                  <a:gd name="T57" fmla="*/ 407 h 572"/>
                  <a:gd name="T58" fmla="*/ 243 w 504"/>
                  <a:gd name="T59" fmla="*/ 467 h 572"/>
                  <a:gd name="T60" fmla="*/ 230 w 504"/>
                  <a:gd name="T61" fmla="*/ 523 h 572"/>
                  <a:gd name="T62" fmla="*/ 212 w 504"/>
                  <a:gd name="T63" fmla="*/ 552 h 572"/>
                  <a:gd name="T64" fmla="*/ 181 w 504"/>
                  <a:gd name="T65" fmla="*/ 553 h 572"/>
                  <a:gd name="T66" fmla="*/ 156 w 504"/>
                  <a:gd name="T67" fmla="*/ 493 h 572"/>
                  <a:gd name="T68" fmla="*/ 134 w 504"/>
                  <a:gd name="T69" fmla="*/ 434 h 572"/>
                  <a:gd name="T70" fmla="*/ 95 w 504"/>
                  <a:gd name="T71" fmla="*/ 338 h 572"/>
                  <a:gd name="T72" fmla="*/ 61 w 504"/>
                  <a:gd name="T73" fmla="*/ 306 h 572"/>
                  <a:gd name="T74" fmla="*/ 29 w 504"/>
                  <a:gd name="T75" fmla="*/ 271 h 572"/>
                  <a:gd name="T76" fmla="*/ 10 w 504"/>
                  <a:gd name="T77" fmla="*/ 231 h 572"/>
                  <a:gd name="T78" fmla="*/ 31 w 504"/>
                  <a:gd name="T79" fmla="*/ 203 h 572"/>
                  <a:gd name="T80" fmla="*/ 29 w 504"/>
                  <a:gd name="T81" fmla="*/ 156 h 572"/>
                  <a:gd name="T82" fmla="*/ 72 w 504"/>
                  <a:gd name="T83" fmla="*/ 115 h 572"/>
                  <a:gd name="T84" fmla="*/ 94 w 504"/>
                  <a:gd name="T85" fmla="*/ 67 h 572"/>
                  <a:gd name="T86" fmla="*/ 58 w 504"/>
                  <a:gd name="T87" fmla="*/ 25 h 572"/>
                  <a:gd name="T88" fmla="*/ 110 w 504"/>
                  <a:gd name="T89" fmla="*/ 18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04" h="572">
                    <a:moveTo>
                      <a:pt x="122" y="0"/>
                    </a:moveTo>
                    <a:lnTo>
                      <a:pt x="147" y="25"/>
                    </a:lnTo>
                    <a:lnTo>
                      <a:pt x="149" y="42"/>
                    </a:lnTo>
                    <a:lnTo>
                      <a:pt x="159" y="52"/>
                    </a:lnTo>
                    <a:lnTo>
                      <a:pt x="161" y="63"/>
                    </a:lnTo>
                    <a:lnTo>
                      <a:pt x="148" y="60"/>
                    </a:lnTo>
                    <a:lnTo>
                      <a:pt x="158" y="83"/>
                    </a:lnTo>
                    <a:lnTo>
                      <a:pt x="178" y="96"/>
                    </a:lnTo>
                    <a:lnTo>
                      <a:pt x="206" y="110"/>
                    </a:lnTo>
                    <a:lnTo>
                      <a:pt x="197" y="120"/>
                    </a:lnTo>
                    <a:lnTo>
                      <a:pt x="194" y="139"/>
                    </a:lnTo>
                    <a:lnTo>
                      <a:pt x="212" y="147"/>
                    </a:lnTo>
                    <a:lnTo>
                      <a:pt x="231" y="157"/>
                    </a:lnTo>
                    <a:lnTo>
                      <a:pt x="257" y="169"/>
                    </a:lnTo>
                    <a:lnTo>
                      <a:pt x="282" y="172"/>
                    </a:lnTo>
                    <a:lnTo>
                      <a:pt x="294" y="182"/>
                    </a:lnTo>
                    <a:lnTo>
                      <a:pt x="308" y="184"/>
                    </a:lnTo>
                    <a:lnTo>
                      <a:pt x="330" y="189"/>
                    </a:lnTo>
                    <a:lnTo>
                      <a:pt x="345" y="189"/>
                    </a:lnTo>
                    <a:lnTo>
                      <a:pt x="346" y="181"/>
                    </a:lnTo>
                    <a:lnTo>
                      <a:pt x="340" y="167"/>
                    </a:lnTo>
                    <a:lnTo>
                      <a:pt x="340" y="158"/>
                    </a:lnTo>
                    <a:lnTo>
                      <a:pt x="350" y="154"/>
                    </a:lnTo>
                    <a:lnTo>
                      <a:pt x="355" y="170"/>
                    </a:lnTo>
                    <a:lnTo>
                      <a:pt x="356" y="174"/>
                    </a:lnTo>
                    <a:lnTo>
                      <a:pt x="374" y="182"/>
                    </a:lnTo>
                    <a:lnTo>
                      <a:pt x="384" y="179"/>
                    </a:lnTo>
                    <a:lnTo>
                      <a:pt x="400" y="181"/>
                    </a:lnTo>
                    <a:lnTo>
                      <a:pt x="414" y="180"/>
                    </a:lnTo>
                    <a:lnTo>
                      <a:pt x="412" y="167"/>
                    </a:lnTo>
                    <a:lnTo>
                      <a:pt x="404" y="161"/>
                    </a:lnTo>
                    <a:lnTo>
                      <a:pt x="418" y="158"/>
                    </a:lnTo>
                    <a:lnTo>
                      <a:pt x="430" y="142"/>
                    </a:lnTo>
                    <a:lnTo>
                      <a:pt x="447" y="129"/>
                    </a:lnTo>
                    <a:lnTo>
                      <a:pt x="463" y="134"/>
                    </a:lnTo>
                    <a:lnTo>
                      <a:pt x="474" y="126"/>
                    </a:lnTo>
                    <a:lnTo>
                      <a:pt x="485" y="139"/>
                    </a:lnTo>
                    <a:lnTo>
                      <a:pt x="481" y="147"/>
                    </a:lnTo>
                    <a:lnTo>
                      <a:pt x="501" y="150"/>
                    </a:lnTo>
                    <a:lnTo>
                      <a:pt x="504" y="158"/>
                    </a:lnTo>
                    <a:lnTo>
                      <a:pt x="499" y="162"/>
                    </a:lnTo>
                    <a:lnTo>
                      <a:pt x="504" y="175"/>
                    </a:lnTo>
                    <a:lnTo>
                      <a:pt x="490" y="171"/>
                    </a:lnTo>
                    <a:lnTo>
                      <a:pt x="470" y="185"/>
                    </a:lnTo>
                    <a:lnTo>
                      <a:pt x="473" y="197"/>
                    </a:lnTo>
                    <a:lnTo>
                      <a:pt x="467" y="215"/>
                    </a:lnTo>
                    <a:lnTo>
                      <a:pt x="468" y="225"/>
                    </a:lnTo>
                    <a:lnTo>
                      <a:pt x="463" y="242"/>
                    </a:lnTo>
                    <a:lnTo>
                      <a:pt x="449" y="237"/>
                    </a:lnTo>
                    <a:lnTo>
                      <a:pt x="452" y="259"/>
                    </a:lnTo>
                    <a:lnTo>
                      <a:pt x="449" y="266"/>
                    </a:lnTo>
                    <a:lnTo>
                      <a:pt x="452" y="274"/>
                    </a:lnTo>
                    <a:lnTo>
                      <a:pt x="444" y="280"/>
                    </a:lnTo>
                    <a:lnTo>
                      <a:pt x="429" y="247"/>
                    </a:lnTo>
                    <a:lnTo>
                      <a:pt x="424" y="247"/>
                    </a:lnTo>
                    <a:lnTo>
                      <a:pt x="424" y="260"/>
                    </a:lnTo>
                    <a:lnTo>
                      <a:pt x="412" y="249"/>
                    </a:lnTo>
                    <a:lnTo>
                      <a:pt x="415" y="237"/>
                    </a:lnTo>
                    <a:lnTo>
                      <a:pt x="423" y="236"/>
                    </a:lnTo>
                    <a:lnTo>
                      <a:pt x="428" y="219"/>
                    </a:lnTo>
                    <a:lnTo>
                      <a:pt x="417" y="215"/>
                    </a:lnTo>
                    <a:lnTo>
                      <a:pt x="400" y="215"/>
                    </a:lnTo>
                    <a:lnTo>
                      <a:pt x="383" y="212"/>
                    </a:lnTo>
                    <a:lnTo>
                      <a:pt x="378" y="198"/>
                    </a:lnTo>
                    <a:lnTo>
                      <a:pt x="370" y="197"/>
                    </a:lnTo>
                    <a:lnTo>
                      <a:pt x="354" y="188"/>
                    </a:lnTo>
                    <a:lnTo>
                      <a:pt x="350" y="202"/>
                    </a:lnTo>
                    <a:lnTo>
                      <a:pt x="366" y="213"/>
                    </a:lnTo>
                    <a:lnTo>
                      <a:pt x="356" y="221"/>
                    </a:lnTo>
                    <a:lnTo>
                      <a:pt x="353" y="228"/>
                    </a:lnTo>
                    <a:lnTo>
                      <a:pt x="365" y="234"/>
                    </a:lnTo>
                    <a:lnTo>
                      <a:pt x="364" y="246"/>
                    </a:lnTo>
                    <a:lnTo>
                      <a:pt x="373" y="262"/>
                    </a:lnTo>
                    <a:lnTo>
                      <a:pt x="379" y="279"/>
                    </a:lnTo>
                    <a:lnTo>
                      <a:pt x="378" y="287"/>
                    </a:lnTo>
                    <a:lnTo>
                      <a:pt x="365" y="286"/>
                    </a:lnTo>
                    <a:lnTo>
                      <a:pt x="344" y="291"/>
                    </a:lnTo>
                    <a:lnTo>
                      <a:pt x="347" y="306"/>
                    </a:lnTo>
                    <a:lnTo>
                      <a:pt x="339" y="319"/>
                    </a:lnTo>
                    <a:lnTo>
                      <a:pt x="315" y="333"/>
                    </a:lnTo>
                    <a:lnTo>
                      <a:pt x="298" y="357"/>
                    </a:lnTo>
                    <a:lnTo>
                      <a:pt x="286" y="370"/>
                    </a:lnTo>
                    <a:lnTo>
                      <a:pt x="270" y="384"/>
                    </a:lnTo>
                    <a:lnTo>
                      <a:pt x="271" y="394"/>
                    </a:lnTo>
                    <a:lnTo>
                      <a:pt x="262" y="399"/>
                    </a:lnTo>
                    <a:lnTo>
                      <a:pt x="246" y="406"/>
                    </a:lnTo>
                    <a:lnTo>
                      <a:pt x="238" y="407"/>
                    </a:lnTo>
                    <a:lnTo>
                      <a:pt x="234" y="423"/>
                    </a:lnTo>
                    <a:lnTo>
                      <a:pt x="241" y="450"/>
                    </a:lnTo>
                    <a:lnTo>
                      <a:pt x="243" y="467"/>
                    </a:lnTo>
                    <a:lnTo>
                      <a:pt x="237" y="487"/>
                    </a:lnTo>
                    <a:lnTo>
                      <a:pt x="239" y="522"/>
                    </a:lnTo>
                    <a:lnTo>
                      <a:pt x="230" y="523"/>
                    </a:lnTo>
                    <a:lnTo>
                      <a:pt x="222" y="539"/>
                    </a:lnTo>
                    <a:lnTo>
                      <a:pt x="228" y="546"/>
                    </a:lnTo>
                    <a:lnTo>
                      <a:pt x="212" y="552"/>
                    </a:lnTo>
                    <a:lnTo>
                      <a:pt x="206" y="566"/>
                    </a:lnTo>
                    <a:lnTo>
                      <a:pt x="199" y="572"/>
                    </a:lnTo>
                    <a:lnTo>
                      <a:pt x="181" y="553"/>
                    </a:lnTo>
                    <a:lnTo>
                      <a:pt x="171" y="523"/>
                    </a:lnTo>
                    <a:lnTo>
                      <a:pt x="163" y="503"/>
                    </a:lnTo>
                    <a:lnTo>
                      <a:pt x="156" y="493"/>
                    </a:lnTo>
                    <a:lnTo>
                      <a:pt x="144" y="473"/>
                    </a:lnTo>
                    <a:lnTo>
                      <a:pt x="138" y="447"/>
                    </a:lnTo>
                    <a:lnTo>
                      <a:pt x="134" y="434"/>
                    </a:lnTo>
                    <a:lnTo>
                      <a:pt x="115" y="405"/>
                    </a:lnTo>
                    <a:lnTo>
                      <a:pt x="103" y="365"/>
                    </a:lnTo>
                    <a:lnTo>
                      <a:pt x="95" y="338"/>
                    </a:lnTo>
                    <a:lnTo>
                      <a:pt x="92" y="313"/>
                    </a:lnTo>
                    <a:lnTo>
                      <a:pt x="86" y="294"/>
                    </a:lnTo>
                    <a:lnTo>
                      <a:pt x="61" y="306"/>
                    </a:lnTo>
                    <a:lnTo>
                      <a:pt x="48" y="304"/>
                    </a:lnTo>
                    <a:lnTo>
                      <a:pt x="22" y="279"/>
                    </a:lnTo>
                    <a:lnTo>
                      <a:pt x="29" y="271"/>
                    </a:lnTo>
                    <a:lnTo>
                      <a:pt x="23" y="263"/>
                    </a:lnTo>
                    <a:lnTo>
                      <a:pt x="0" y="245"/>
                    </a:lnTo>
                    <a:lnTo>
                      <a:pt x="10" y="231"/>
                    </a:lnTo>
                    <a:lnTo>
                      <a:pt x="49" y="231"/>
                    </a:lnTo>
                    <a:lnTo>
                      <a:pt x="43" y="213"/>
                    </a:lnTo>
                    <a:lnTo>
                      <a:pt x="31" y="203"/>
                    </a:lnTo>
                    <a:lnTo>
                      <a:pt x="27" y="187"/>
                    </a:lnTo>
                    <a:lnTo>
                      <a:pt x="13" y="178"/>
                    </a:lnTo>
                    <a:lnTo>
                      <a:pt x="29" y="156"/>
                    </a:lnTo>
                    <a:lnTo>
                      <a:pt x="50" y="158"/>
                    </a:lnTo>
                    <a:lnTo>
                      <a:pt x="65" y="136"/>
                    </a:lnTo>
                    <a:lnTo>
                      <a:pt x="72" y="115"/>
                    </a:lnTo>
                    <a:lnTo>
                      <a:pt x="85" y="94"/>
                    </a:lnTo>
                    <a:lnTo>
                      <a:pt x="81" y="79"/>
                    </a:lnTo>
                    <a:lnTo>
                      <a:pt x="94" y="67"/>
                    </a:lnTo>
                    <a:lnTo>
                      <a:pt x="77" y="57"/>
                    </a:lnTo>
                    <a:lnTo>
                      <a:pt x="68" y="43"/>
                    </a:lnTo>
                    <a:lnTo>
                      <a:pt x="58" y="25"/>
                    </a:lnTo>
                    <a:lnTo>
                      <a:pt x="64" y="16"/>
                    </a:lnTo>
                    <a:lnTo>
                      <a:pt x="92" y="21"/>
                    </a:lnTo>
                    <a:lnTo>
                      <a:pt x="110" y="1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3" name="Freeform 98">
                <a:extLst>
                  <a:ext uri="{FF2B5EF4-FFF2-40B4-BE49-F238E27FC236}">
                    <a16:creationId xmlns:a16="http://schemas.microsoft.com/office/drawing/2014/main" id="{7F8AC8FC-3611-45E6-B30D-B33EE65CD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4562" y="2508027"/>
                <a:ext cx="60325" cy="53975"/>
              </a:xfrm>
              <a:custGeom>
                <a:avLst/>
                <a:gdLst>
                  <a:gd name="T0" fmla="*/ 33 w 38"/>
                  <a:gd name="T1" fmla="*/ 4 h 34"/>
                  <a:gd name="T2" fmla="*/ 38 w 38"/>
                  <a:gd name="T3" fmla="*/ 11 h 34"/>
                  <a:gd name="T4" fmla="*/ 34 w 38"/>
                  <a:gd name="T5" fmla="*/ 24 h 34"/>
                  <a:gd name="T6" fmla="*/ 24 w 38"/>
                  <a:gd name="T7" fmla="*/ 17 h 34"/>
                  <a:gd name="T8" fmla="*/ 17 w 38"/>
                  <a:gd name="T9" fmla="*/ 22 h 34"/>
                  <a:gd name="T10" fmla="*/ 17 w 38"/>
                  <a:gd name="T11" fmla="*/ 34 h 34"/>
                  <a:gd name="T12" fmla="*/ 4 w 38"/>
                  <a:gd name="T13" fmla="*/ 28 h 34"/>
                  <a:gd name="T14" fmla="*/ 0 w 38"/>
                  <a:gd name="T15" fmla="*/ 18 h 34"/>
                  <a:gd name="T16" fmla="*/ 4 w 38"/>
                  <a:gd name="T17" fmla="*/ 6 h 34"/>
                  <a:gd name="T18" fmla="*/ 15 w 38"/>
                  <a:gd name="T19" fmla="*/ 8 h 34"/>
                  <a:gd name="T20" fmla="*/ 19 w 38"/>
                  <a:gd name="T21" fmla="*/ 0 h 34"/>
                  <a:gd name="T22" fmla="*/ 33 w 38"/>
                  <a:gd name="T2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34">
                    <a:moveTo>
                      <a:pt x="33" y="4"/>
                    </a:moveTo>
                    <a:lnTo>
                      <a:pt x="38" y="11"/>
                    </a:lnTo>
                    <a:lnTo>
                      <a:pt x="34" y="24"/>
                    </a:lnTo>
                    <a:lnTo>
                      <a:pt x="24" y="17"/>
                    </a:lnTo>
                    <a:lnTo>
                      <a:pt x="17" y="22"/>
                    </a:lnTo>
                    <a:lnTo>
                      <a:pt x="17" y="34"/>
                    </a:lnTo>
                    <a:lnTo>
                      <a:pt x="4" y="28"/>
                    </a:lnTo>
                    <a:lnTo>
                      <a:pt x="0" y="18"/>
                    </a:lnTo>
                    <a:lnTo>
                      <a:pt x="4" y="6"/>
                    </a:lnTo>
                    <a:lnTo>
                      <a:pt x="15" y="8"/>
                    </a:lnTo>
                    <a:lnTo>
                      <a:pt x="19" y="0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4" name="Freeform 99">
                <a:extLst>
                  <a:ext uri="{FF2B5EF4-FFF2-40B4-BE49-F238E27FC236}">
                    <a16:creationId xmlns:a16="http://schemas.microsoft.com/office/drawing/2014/main" id="{7412530B-E633-4EA0-A714-B16D7605B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5187" y="2277840"/>
                <a:ext cx="276225" cy="339725"/>
              </a:xfrm>
              <a:custGeom>
                <a:avLst/>
                <a:gdLst>
                  <a:gd name="T0" fmla="*/ 164 w 174"/>
                  <a:gd name="T1" fmla="*/ 87 h 214"/>
                  <a:gd name="T2" fmla="*/ 166 w 174"/>
                  <a:gd name="T3" fmla="*/ 104 h 214"/>
                  <a:gd name="T4" fmla="*/ 174 w 174"/>
                  <a:gd name="T5" fmla="*/ 114 h 214"/>
                  <a:gd name="T6" fmla="*/ 171 w 174"/>
                  <a:gd name="T7" fmla="*/ 129 h 214"/>
                  <a:gd name="T8" fmla="*/ 154 w 174"/>
                  <a:gd name="T9" fmla="*/ 139 h 214"/>
                  <a:gd name="T10" fmla="*/ 124 w 174"/>
                  <a:gd name="T11" fmla="*/ 140 h 214"/>
                  <a:gd name="T12" fmla="*/ 109 w 174"/>
                  <a:gd name="T13" fmla="*/ 163 h 214"/>
                  <a:gd name="T14" fmla="*/ 94 w 174"/>
                  <a:gd name="T15" fmla="*/ 155 h 214"/>
                  <a:gd name="T16" fmla="*/ 87 w 174"/>
                  <a:gd name="T17" fmla="*/ 140 h 214"/>
                  <a:gd name="T18" fmla="*/ 59 w 174"/>
                  <a:gd name="T19" fmla="*/ 145 h 214"/>
                  <a:gd name="T20" fmla="*/ 42 w 174"/>
                  <a:gd name="T21" fmla="*/ 154 h 214"/>
                  <a:gd name="T22" fmla="*/ 22 w 174"/>
                  <a:gd name="T23" fmla="*/ 155 h 214"/>
                  <a:gd name="T24" fmla="*/ 46 w 174"/>
                  <a:gd name="T25" fmla="*/ 170 h 214"/>
                  <a:gd name="T26" fmla="*/ 48 w 174"/>
                  <a:gd name="T27" fmla="*/ 205 h 214"/>
                  <a:gd name="T28" fmla="*/ 40 w 174"/>
                  <a:gd name="T29" fmla="*/ 214 h 214"/>
                  <a:gd name="T30" fmla="*/ 28 w 174"/>
                  <a:gd name="T31" fmla="*/ 206 h 214"/>
                  <a:gd name="T32" fmla="*/ 26 w 174"/>
                  <a:gd name="T33" fmla="*/ 187 h 214"/>
                  <a:gd name="T34" fmla="*/ 12 w 174"/>
                  <a:gd name="T35" fmla="*/ 181 h 214"/>
                  <a:gd name="T36" fmla="*/ 0 w 174"/>
                  <a:gd name="T37" fmla="*/ 167 h 214"/>
                  <a:gd name="T38" fmla="*/ 14 w 174"/>
                  <a:gd name="T39" fmla="*/ 160 h 214"/>
                  <a:gd name="T40" fmla="*/ 17 w 174"/>
                  <a:gd name="T41" fmla="*/ 148 h 214"/>
                  <a:gd name="T42" fmla="*/ 30 w 174"/>
                  <a:gd name="T43" fmla="*/ 137 h 214"/>
                  <a:gd name="T44" fmla="*/ 37 w 174"/>
                  <a:gd name="T45" fmla="*/ 123 h 214"/>
                  <a:gd name="T46" fmla="*/ 68 w 174"/>
                  <a:gd name="T47" fmla="*/ 117 h 214"/>
                  <a:gd name="T48" fmla="*/ 89 w 174"/>
                  <a:gd name="T49" fmla="*/ 121 h 214"/>
                  <a:gd name="T50" fmla="*/ 89 w 174"/>
                  <a:gd name="T51" fmla="*/ 84 h 214"/>
                  <a:gd name="T52" fmla="*/ 106 w 174"/>
                  <a:gd name="T53" fmla="*/ 94 h 214"/>
                  <a:gd name="T54" fmla="*/ 120 w 174"/>
                  <a:gd name="T55" fmla="*/ 73 h 214"/>
                  <a:gd name="T56" fmla="*/ 126 w 174"/>
                  <a:gd name="T57" fmla="*/ 65 h 214"/>
                  <a:gd name="T58" fmla="*/ 123 w 174"/>
                  <a:gd name="T59" fmla="*/ 40 h 214"/>
                  <a:gd name="T60" fmla="*/ 108 w 174"/>
                  <a:gd name="T61" fmla="*/ 17 h 214"/>
                  <a:gd name="T62" fmla="*/ 107 w 174"/>
                  <a:gd name="T63" fmla="*/ 4 h 214"/>
                  <a:gd name="T64" fmla="*/ 123 w 174"/>
                  <a:gd name="T65" fmla="*/ 0 h 214"/>
                  <a:gd name="T66" fmla="*/ 149 w 174"/>
                  <a:gd name="T67" fmla="*/ 29 h 214"/>
                  <a:gd name="T68" fmla="*/ 157 w 174"/>
                  <a:gd name="T69" fmla="*/ 45 h 214"/>
                  <a:gd name="T70" fmla="*/ 153 w 174"/>
                  <a:gd name="T71" fmla="*/ 66 h 214"/>
                  <a:gd name="T72" fmla="*/ 164 w 174"/>
                  <a:gd name="T73" fmla="*/ 8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4" h="214">
                    <a:moveTo>
                      <a:pt x="164" y="87"/>
                    </a:moveTo>
                    <a:lnTo>
                      <a:pt x="166" y="104"/>
                    </a:lnTo>
                    <a:lnTo>
                      <a:pt x="174" y="114"/>
                    </a:lnTo>
                    <a:lnTo>
                      <a:pt x="171" y="129"/>
                    </a:lnTo>
                    <a:lnTo>
                      <a:pt x="154" y="139"/>
                    </a:lnTo>
                    <a:lnTo>
                      <a:pt x="124" y="140"/>
                    </a:lnTo>
                    <a:lnTo>
                      <a:pt x="109" y="163"/>
                    </a:lnTo>
                    <a:lnTo>
                      <a:pt x="94" y="155"/>
                    </a:lnTo>
                    <a:lnTo>
                      <a:pt x="87" y="140"/>
                    </a:lnTo>
                    <a:lnTo>
                      <a:pt x="59" y="145"/>
                    </a:lnTo>
                    <a:lnTo>
                      <a:pt x="42" y="154"/>
                    </a:lnTo>
                    <a:lnTo>
                      <a:pt x="22" y="155"/>
                    </a:lnTo>
                    <a:lnTo>
                      <a:pt x="46" y="170"/>
                    </a:lnTo>
                    <a:lnTo>
                      <a:pt x="48" y="205"/>
                    </a:lnTo>
                    <a:lnTo>
                      <a:pt x="40" y="214"/>
                    </a:lnTo>
                    <a:lnTo>
                      <a:pt x="28" y="206"/>
                    </a:lnTo>
                    <a:lnTo>
                      <a:pt x="26" y="187"/>
                    </a:lnTo>
                    <a:lnTo>
                      <a:pt x="12" y="181"/>
                    </a:lnTo>
                    <a:lnTo>
                      <a:pt x="0" y="167"/>
                    </a:lnTo>
                    <a:lnTo>
                      <a:pt x="14" y="160"/>
                    </a:lnTo>
                    <a:lnTo>
                      <a:pt x="17" y="148"/>
                    </a:lnTo>
                    <a:lnTo>
                      <a:pt x="30" y="137"/>
                    </a:lnTo>
                    <a:lnTo>
                      <a:pt x="37" y="123"/>
                    </a:lnTo>
                    <a:lnTo>
                      <a:pt x="68" y="117"/>
                    </a:lnTo>
                    <a:lnTo>
                      <a:pt x="89" y="121"/>
                    </a:lnTo>
                    <a:lnTo>
                      <a:pt x="89" y="84"/>
                    </a:lnTo>
                    <a:lnTo>
                      <a:pt x="106" y="94"/>
                    </a:lnTo>
                    <a:lnTo>
                      <a:pt x="120" y="73"/>
                    </a:lnTo>
                    <a:lnTo>
                      <a:pt x="126" y="65"/>
                    </a:lnTo>
                    <a:lnTo>
                      <a:pt x="123" y="40"/>
                    </a:lnTo>
                    <a:lnTo>
                      <a:pt x="108" y="17"/>
                    </a:lnTo>
                    <a:lnTo>
                      <a:pt x="107" y="4"/>
                    </a:lnTo>
                    <a:lnTo>
                      <a:pt x="123" y="0"/>
                    </a:lnTo>
                    <a:lnTo>
                      <a:pt x="149" y="29"/>
                    </a:lnTo>
                    <a:lnTo>
                      <a:pt x="157" y="45"/>
                    </a:lnTo>
                    <a:lnTo>
                      <a:pt x="153" y="66"/>
                    </a:lnTo>
                    <a:lnTo>
                      <a:pt x="164" y="8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1" name="Freeform 100">
                <a:extLst>
                  <a:ext uri="{FF2B5EF4-FFF2-40B4-BE49-F238E27FC236}">
                    <a16:creationId xmlns:a16="http://schemas.microsoft.com/office/drawing/2014/main" id="{39DDF9DE-563E-4A0B-B674-6551680FA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0599" y="2141315"/>
                <a:ext cx="142875" cy="130175"/>
              </a:xfrm>
              <a:custGeom>
                <a:avLst/>
                <a:gdLst>
                  <a:gd name="T0" fmla="*/ 51 w 90"/>
                  <a:gd name="T1" fmla="*/ 29 h 82"/>
                  <a:gd name="T2" fmla="*/ 65 w 90"/>
                  <a:gd name="T3" fmla="*/ 33 h 82"/>
                  <a:gd name="T4" fmla="*/ 71 w 90"/>
                  <a:gd name="T5" fmla="*/ 24 h 82"/>
                  <a:gd name="T6" fmla="*/ 90 w 90"/>
                  <a:gd name="T7" fmla="*/ 47 h 82"/>
                  <a:gd name="T8" fmla="*/ 69 w 90"/>
                  <a:gd name="T9" fmla="*/ 53 h 82"/>
                  <a:gd name="T10" fmla="*/ 67 w 90"/>
                  <a:gd name="T11" fmla="*/ 73 h 82"/>
                  <a:gd name="T12" fmla="*/ 32 w 90"/>
                  <a:gd name="T13" fmla="*/ 59 h 82"/>
                  <a:gd name="T14" fmla="*/ 36 w 90"/>
                  <a:gd name="T15" fmla="*/ 82 h 82"/>
                  <a:gd name="T16" fmla="*/ 18 w 90"/>
                  <a:gd name="T17" fmla="*/ 82 h 82"/>
                  <a:gd name="T18" fmla="*/ 3 w 90"/>
                  <a:gd name="T19" fmla="*/ 62 h 82"/>
                  <a:gd name="T20" fmla="*/ 2 w 90"/>
                  <a:gd name="T21" fmla="*/ 46 h 82"/>
                  <a:gd name="T22" fmla="*/ 19 w 90"/>
                  <a:gd name="T23" fmla="*/ 45 h 82"/>
                  <a:gd name="T24" fmla="*/ 6 w 90"/>
                  <a:gd name="T25" fmla="*/ 16 h 82"/>
                  <a:gd name="T26" fmla="*/ 0 w 90"/>
                  <a:gd name="T27" fmla="*/ 0 h 82"/>
                  <a:gd name="T28" fmla="*/ 33 w 90"/>
                  <a:gd name="T29" fmla="*/ 22 h 82"/>
                  <a:gd name="T30" fmla="*/ 51 w 90"/>
                  <a:gd name="T31" fmla="*/ 2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82">
                    <a:moveTo>
                      <a:pt x="51" y="29"/>
                    </a:moveTo>
                    <a:lnTo>
                      <a:pt x="65" y="33"/>
                    </a:lnTo>
                    <a:lnTo>
                      <a:pt x="71" y="24"/>
                    </a:lnTo>
                    <a:lnTo>
                      <a:pt x="90" y="47"/>
                    </a:lnTo>
                    <a:lnTo>
                      <a:pt x="69" y="53"/>
                    </a:lnTo>
                    <a:lnTo>
                      <a:pt x="67" y="73"/>
                    </a:lnTo>
                    <a:lnTo>
                      <a:pt x="32" y="59"/>
                    </a:lnTo>
                    <a:lnTo>
                      <a:pt x="36" y="82"/>
                    </a:lnTo>
                    <a:lnTo>
                      <a:pt x="18" y="82"/>
                    </a:lnTo>
                    <a:lnTo>
                      <a:pt x="3" y="62"/>
                    </a:lnTo>
                    <a:lnTo>
                      <a:pt x="2" y="46"/>
                    </a:lnTo>
                    <a:lnTo>
                      <a:pt x="19" y="45"/>
                    </a:lnTo>
                    <a:lnTo>
                      <a:pt x="6" y="16"/>
                    </a:lnTo>
                    <a:lnTo>
                      <a:pt x="0" y="0"/>
                    </a:lnTo>
                    <a:lnTo>
                      <a:pt x="33" y="22"/>
                    </a:lnTo>
                    <a:lnTo>
                      <a:pt x="51" y="2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2" name="Freeform 101">
                <a:extLst>
                  <a:ext uri="{FF2B5EF4-FFF2-40B4-BE49-F238E27FC236}">
                    <a16:creationId xmlns:a16="http://schemas.microsoft.com/office/drawing/2014/main" id="{15A7B248-3FDC-4ECD-BF0F-9270B7E23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87" y="1826990"/>
                <a:ext cx="1035050" cy="474663"/>
              </a:xfrm>
              <a:custGeom>
                <a:avLst/>
                <a:gdLst>
                  <a:gd name="T0" fmla="*/ 429 w 652"/>
                  <a:gd name="T1" fmla="*/ 270 h 299"/>
                  <a:gd name="T2" fmla="*/ 408 w 652"/>
                  <a:gd name="T3" fmla="*/ 299 h 299"/>
                  <a:gd name="T4" fmla="*/ 395 w 652"/>
                  <a:gd name="T5" fmla="*/ 289 h 299"/>
                  <a:gd name="T6" fmla="*/ 365 w 652"/>
                  <a:gd name="T7" fmla="*/ 272 h 299"/>
                  <a:gd name="T8" fmla="*/ 352 w 652"/>
                  <a:gd name="T9" fmla="*/ 251 h 299"/>
                  <a:gd name="T10" fmla="*/ 300 w 652"/>
                  <a:gd name="T11" fmla="*/ 237 h 299"/>
                  <a:gd name="T12" fmla="*/ 260 w 652"/>
                  <a:gd name="T13" fmla="*/ 222 h 299"/>
                  <a:gd name="T14" fmla="*/ 215 w 652"/>
                  <a:gd name="T15" fmla="*/ 200 h 299"/>
                  <a:gd name="T16" fmla="*/ 172 w 652"/>
                  <a:gd name="T17" fmla="*/ 210 h 299"/>
                  <a:gd name="T18" fmla="*/ 183 w 652"/>
                  <a:gd name="T19" fmla="*/ 286 h 299"/>
                  <a:gd name="T20" fmla="*/ 155 w 652"/>
                  <a:gd name="T21" fmla="*/ 265 h 299"/>
                  <a:gd name="T22" fmla="*/ 131 w 652"/>
                  <a:gd name="T23" fmla="*/ 276 h 299"/>
                  <a:gd name="T24" fmla="*/ 131 w 652"/>
                  <a:gd name="T25" fmla="*/ 262 h 299"/>
                  <a:gd name="T26" fmla="*/ 106 w 652"/>
                  <a:gd name="T27" fmla="*/ 248 h 299"/>
                  <a:gd name="T28" fmla="*/ 84 w 652"/>
                  <a:gd name="T29" fmla="*/ 224 h 299"/>
                  <a:gd name="T30" fmla="*/ 98 w 652"/>
                  <a:gd name="T31" fmla="*/ 220 h 299"/>
                  <a:gd name="T32" fmla="*/ 108 w 652"/>
                  <a:gd name="T33" fmla="*/ 201 h 299"/>
                  <a:gd name="T34" fmla="*/ 121 w 652"/>
                  <a:gd name="T35" fmla="*/ 184 h 299"/>
                  <a:gd name="T36" fmla="*/ 99 w 652"/>
                  <a:gd name="T37" fmla="*/ 173 h 299"/>
                  <a:gd name="T38" fmla="*/ 67 w 652"/>
                  <a:gd name="T39" fmla="*/ 177 h 299"/>
                  <a:gd name="T40" fmla="*/ 44 w 652"/>
                  <a:gd name="T41" fmla="*/ 178 h 299"/>
                  <a:gd name="T42" fmla="*/ 29 w 652"/>
                  <a:gd name="T43" fmla="*/ 154 h 299"/>
                  <a:gd name="T44" fmla="*/ 0 w 652"/>
                  <a:gd name="T45" fmla="*/ 140 h 299"/>
                  <a:gd name="T46" fmla="*/ 0 w 652"/>
                  <a:gd name="T47" fmla="*/ 121 h 299"/>
                  <a:gd name="T48" fmla="*/ 26 w 652"/>
                  <a:gd name="T49" fmla="*/ 110 h 299"/>
                  <a:gd name="T50" fmla="*/ 51 w 652"/>
                  <a:gd name="T51" fmla="*/ 74 h 299"/>
                  <a:gd name="T52" fmla="*/ 115 w 652"/>
                  <a:gd name="T53" fmla="*/ 87 h 299"/>
                  <a:gd name="T54" fmla="*/ 150 w 652"/>
                  <a:gd name="T55" fmla="*/ 87 h 299"/>
                  <a:gd name="T56" fmla="*/ 199 w 652"/>
                  <a:gd name="T57" fmla="*/ 97 h 299"/>
                  <a:gd name="T58" fmla="*/ 224 w 652"/>
                  <a:gd name="T59" fmla="*/ 92 h 299"/>
                  <a:gd name="T60" fmla="*/ 194 w 652"/>
                  <a:gd name="T61" fmla="*/ 69 h 299"/>
                  <a:gd name="T62" fmla="*/ 201 w 652"/>
                  <a:gd name="T63" fmla="*/ 53 h 299"/>
                  <a:gd name="T64" fmla="*/ 198 w 652"/>
                  <a:gd name="T65" fmla="*/ 34 h 299"/>
                  <a:gd name="T66" fmla="*/ 257 w 652"/>
                  <a:gd name="T67" fmla="*/ 21 h 299"/>
                  <a:gd name="T68" fmla="*/ 298 w 652"/>
                  <a:gd name="T69" fmla="*/ 9 h 299"/>
                  <a:gd name="T70" fmla="*/ 338 w 652"/>
                  <a:gd name="T71" fmla="*/ 5 h 299"/>
                  <a:gd name="T72" fmla="*/ 366 w 652"/>
                  <a:gd name="T73" fmla="*/ 20 h 299"/>
                  <a:gd name="T74" fmla="*/ 393 w 652"/>
                  <a:gd name="T75" fmla="*/ 38 h 299"/>
                  <a:gd name="T76" fmla="*/ 437 w 652"/>
                  <a:gd name="T77" fmla="*/ 18 h 299"/>
                  <a:gd name="T78" fmla="*/ 462 w 652"/>
                  <a:gd name="T79" fmla="*/ 39 h 299"/>
                  <a:gd name="T80" fmla="*/ 524 w 652"/>
                  <a:gd name="T81" fmla="*/ 80 h 299"/>
                  <a:gd name="T82" fmla="*/ 571 w 652"/>
                  <a:gd name="T83" fmla="*/ 86 h 299"/>
                  <a:gd name="T84" fmla="*/ 595 w 652"/>
                  <a:gd name="T85" fmla="*/ 102 h 299"/>
                  <a:gd name="T86" fmla="*/ 619 w 652"/>
                  <a:gd name="T87" fmla="*/ 114 h 299"/>
                  <a:gd name="T88" fmla="*/ 652 w 652"/>
                  <a:gd name="T89" fmla="*/ 124 h 299"/>
                  <a:gd name="T90" fmla="*/ 634 w 652"/>
                  <a:gd name="T91" fmla="*/ 139 h 299"/>
                  <a:gd name="T92" fmla="*/ 637 w 652"/>
                  <a:gd name="T93" fmla="*/ 169 h 299"/>
                  <a:gd name="T94" fmla="*/ 605 w 652"/>
                  <a:gd name="T95" fmla="*/ 199 h 299"/>
                  <a:gd name="T96" fmla="*/ 569 w 652"/>
                  <a:gd name="T97" fmla="*/ 211 h 299"/>
                  <a:gd name="T98" fmla="*/ 588 w 652"/>
                  <a:gd name="T99" fmla="*/ 252 h 299"/>
                  <a:gd name="T100" fmla="*/ 581 w 652"/>
                  <a:gd name="T101" fmla="*/ 261 h 299"/>
                  <a:gd name="T102" fmla="*/ 545 w 652"/>
                  <a:gd name="T103" fmla="*/ 252 h 299"/>
                  <a:gd name="T104" fmla="*/ 512 w 652"/>
                  <a:gd name="T105" fmla="*/ 253 h 299"/>
                  <a:gd name="T106" fmla="*/ 477 w 652"/>
                  <a:gd name="T107" fmla="*/ 249 h 299"/>
                  <a:gd name="T108" fmla="*/ 449 w 652"/>
                  <a:gd name="T109" fmla="*/ 254 h 299"/>
                  <a:gd name="T110" fmla="*/ 438 w 652"/>
                  <a:gd name="T111" fmla="*/ 26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52" h="299">
                    <a:moveTo>
                      <a:pt x="438" y="266"/>
                    </a:moveTo>
                    <a:lnTo>
                      <a:pt x="429" y="270"/>
                    </a:lnTo>
                    <a:lnTo>
                      <a:pt x="412" y="284"/>
                    </a:lnTo>
                    <a:lnTo>
                      <a:pt x="408" y="299"/>
                    </a:lnTo>
                    <a:lnTo>
                      <a:pt x="402" y="299"/>
                    </a:lnTo>
                    <a:lnTo>
                      <a:pt x="395" y="289"/>
                    </a:lnTo>
                    <a:lnTo>
                      <a:pt x="373" y="288"/>
                    </a:lnTo>
                    <a:lnTo>
                      <a:pt x="365" y="272"/>
                    </a:lnTo>
                    <a:lnTo>
                      <a:pt x="357" y="271"/>
                    </a:lnTo>
                    <a:lnTo>
                      <a:pt x="352" y="251"/>
                    </a:lnTo>
                    <a:lnTo>
                      <a:pt x="328" y="236"/>
                    </a:lnTo>
                    <a:lnTo>
                      <a:pt x="300" y="237"/>
                    </a:lnTo>
                    <a:lnTo>
                      <a:pt x="281" y="240"/>
                    </a:lnTo>
                    <a:lnTo>
                      <a:pt x="260" y="222"/>
                    </a:lnTo>
                    <a:lnTo>
                      <a:pt x="245" y="214"/>
                    </a:lnTo>
                    <a:lnTo>
                      <a:pt x="215" y="200"/>
                    </a:lnTo>
                    <a:lnTo>
                      <a:pt x="211" y="198"/>
                    </a:lnTo>
                    <a:lnTo>
                      <a:pt x="172" y="210"/>
                    </a:lnTo>
                    <a:lnTo>
                      <a:pt x="192" y="285"/>
                    </a:lnTo>
                    <a:lnTo>
                      <a:pt x="183" y="286"/>
                    </a:lnTo>
                    <a:lnTo>
                      <a:pt x="168" y="270"/>
                    </a:lnTo>
                    <a:lnTo>
                      <a:pt x="155" y="265"/>
                    </a:lnTo>
                    <a:lnTo>
                      <a:pt x="137" y="269"/>
                    </a:lnTo>
                    <a:lnTo>
                      <a:pt x="131" y="276"/>
                    </a:lnTo>
                    <a:lnTo>
                      <a:pt x="129" y="271"/>
                    </a:lnTo>
                    <a:lnTo>
                      <a:pt x="131" y="262"/>
                    </a:lnTo>
                    <a:lnTo>
                      <a:pt x="127" y="255"/>
                    </a:lnTo>
                    <a:lnTo>
                      <a:pt x="106" y="248"/>
                    </a:lnTo>
                    <a:lnTo>
                      <a:pt x="94" y="230"/>
                    </a:lnTo>
                    <a:lnTo>
                      <a:pt x="84" y="224"/>
                    </a:lnTo>
                    <a:lnTo>
                      <a:pt x="81" y="218"/>
                    </a:lnTo>
                    <a:lnTo>
                      <a:pt x="98" y="220"/>
                    </a:lnTo>
                    <a:lnTo>
                      <a:pt x="95" y="205"/>
                    </a:lnTo>
                    <a:lnTo>
                      <a:pt x="108" y="201"/>
                    </a:lnTo>
                    <a:lnTo>
                      <a:pt x="123" y="204"/>
                    </a:lnTo>
                    <a:lnTo>
                      <a:pt x="121" y="184"/>
                    </a:lnTo>
                    <a:lnTo>
                      <a:pt x="115" y="172"/>
                    </a:lnTo>
                    <a:lnTo>
                      <a:pt x="99" y="173"/>
                    </a:lnTo>
                    <a:lnTo>
                      <a:pt x="84" y="168"/>
                    </a:lnTo>
                    <a:lnTo>
                      <a:pt x="67" y="177"/>
                    </a:lnTo>
                    <a:lnTo>
                      <a:pt x="53" y="181"/>
                    </a:lnTo>
                    <a:lnTo>
                      <a:pt x="44" y="178"/>
                    </a:lnTo>
                    <a:lnTo>
                      <a:pt x="43" y="167"/>
                    </a:lnTo>
                    <a:lnTo>
                      <a:pt x="29" y="154"/>
                    </a:lnTo>
                    <a:lnTo>
                      <a:pt x="17" y="154"/>
                    </a:lnTo>
                    <a:lnTo>
                      <a:pt x="0" y="140"/>
                    </a:lnTo>
                    <a:lnTo>
                      <a:pt x="6" y="125"/>
                    </a:lnTo>
                    <a:lnTo>
                      <a:pt x="0" y="121"/>
                    </a:lnTo>
                    <a:lnTo>
                      <a:pt x="7" y="99"/>
                    </a:lnTo>
                    <a:lnTo>
                      <a:pt x="26" y="110"/>
                    </a:lnTo>
                    <a:lnTo>
                      <a:pt x="25" y="96"/>
                    </a:lnTo>
                    <a:lnTo>
                      <a:pt x="51" y="74"/>
                    </a:lnTo>
                    <a:lnTo>
                      <a:pt x="76" y="73"/>
                    </a:lnTo>
                    <a:lnTo>
                      <a:pt x="115" y="87"/>
                    </a:lnTo>
                    <a:lnTo>
                      <a:pt x="136" y="95"/>
                    </a:lnTo>
                    <a:lnTo>
                      <a:pt x="150" y="87"/>
                    </a:lnTo>
                    <a:lnTo>
                      <a:pt x="175" y="87"/>
                    </a:lnTo>
                    <a:lnTo>
                      <a:pt x="199" y="97"/>
                    </a:lnTo>
                    <a:lnTo>
                      <a:pt x="202" y="91"/>
                    </a:lnTo>
                    <a:lnTo>
                      <a:pt x="224" y="92"/>
                    </a:lnTo>
                    <a:lnTo>
                      <a:pt x="225" y="82"/>
                    </a:lnTo>
                    <a:lnTo>
                      <a:pt x="194" y="69"/>
                    </a:lnTo>
                    <a:lnTo>
                      <a:pt x="206" y="59"/>
                    </a:lnTo>
                    <a:lnTo>
                      <a:pt x="201" y="53"/>
                    </a:lnTo>
                    <a:lnTo>
                      <a:pt x="214" y="48"/>
                    </a:lnTo>
                    <a:lnTo>
                      <a:pt x="198" y="34"/>
                    </a:lnTo>
                    <a:lnTo>
                      <a:pt x="202" y="28"/>
                    </a:lnTo>
                    <a:lnTo>
                      <a:pt x="257" y="21"/>
                    </a:lnTo>
                    <a:lnTo>
                      <a:pt x="263" y="16"/>
                    </a:lnTo>
                    <a:lnTo>
                      <a:pt x="298" y="9"/>
                    </a:lnTo>
                    <a:lnTo>
                      <a:pt x="309" y="0"/>
                    </a:lnTo>
                    <a:lnTo>
                      <a:pt x="338" y="5"/>
                    </a:lnTo>
                    <a:lnTo>
                      <a:pt x="352" y="25"/>
                    </a:lnTo>
                    <a:lnTo>
                      <a:pt x="366" y="20"/>
                    </a:lnTo>
                    <a:lnTo>
                      <a:pt x="389" y="27"/>
                    </a:lnTo>
                    <a:lnTo>
                      <a:pt x="393" y="38"/>
                    </a:lnTo>
                    <a:lnTo>
                      <a:pt x="407" y="37"/>
                    </a:lnTo>
                    <a:lnTo>
                      <a:pt x="437" y="18"/>
                    </a:lnTo>
                    <a:lnTo>
                      <a:pt x="434" y="24"/>
                    </a:lnTo>
                    <a:lnTo>
                      <a:pt x="462" y="39"/>
                    </a:lnTo>
                    <a:lnTo>
                      <a:pt x="520" y="90"/>
                    </a:lnTo>
                    <a:lnTo>
                      <a:pt x="524" y="80"/>
                    </a:lnTo>
                    <a:lnTo>
                      <a:pt x="551" y="92"/>
                    </a:lnTo>
                    <a:lnTo>
                      <a:pt x="571" y="86"/>
                    </a:lnTo>
                    <a:lnTo>
                      <a:pt x="582" y="90"/>
                    </a:lnTo>
                    <a:lnTo>
                      <a:pt x="595" y="102"/>
                    </a:lnTo>
                    <a:lnTo>
                      <a:pt x="608" y="106"/>
                    </a:lnTo>
                    <a:lnTo>
                      <a:pt x="619" y="114"/>
                    </a:lnTo>
                    <a:lnTo>
                      <a:pt x="638" y="111"/>
                    </a:lnTo>
                    <a:lnTo>
                      <a:pt x="652" y="124"/>
                    </a:lnTo>
                    <a:lnTo>
                      <a:pt x="647" y="137"/>
                    </a:lnTo>
                    <a:lnTo>
                      <a:pt x="634" y="139"/>
                    </a:lnTo>
                    <a:lnTo>
                      <a:pt x="642" y="160"/>
                    </a:lnTo>
                    <a:lnTo>
                      <a:pt x="637" y="169"/>
                    </a:lnTo>
                    <a:lnTo>
                      <a:pt x="602" y="162"/>
                    </a:lnTo>
                    <a:lnTo>
                      <a:pt x="605" y="199"/>
                    </a:lnTo>
                    <a:lnTo>
                      <a:pt x="599" y="203"/>
                    </a:lnTo>
                    <a:lnTo>
                      <a:pt x="569" y="211"/>
                    </a:lnTo>
                    <a:lnTo>
                      <a:pt x="597" y="247"/>
                    </a:lnTo>
                    <a:lnTo>
                      <a:pt x="588" y="252"/>
                    </a:lnTo>
                    <a:lnTo>
                      <a:pt x="593" y="264"/>
                    </a:lnTo>
                    <a:lnTo>
                      <a:pt x="581" y="261"/>
                    </a:lnTo>
                    <a:lnTo>
                      <a:pt x="571" y="254"/>
                    </a:lnTo>
                    <a:lnTo>
                      <a:pt x="545" y="252"/>
                    </a:lnTo>
                    <a:lnTo>
                      <a:pt x="517" y="251"/>
                    </a:lnTo>
                    <a:lnTo>
                      <a:pt x="512" y="253"/>
                    </a:lnTo>
                    <a:lnTo>
                      <a:pt x="485" y="245"/>
                    </a:lnTo>
                    <a:lnTo>
                      <a:pt x="477" y="249"/>
                    </a:lnTo>
                    <a:lnTo>
                      <a:pt x="479" y="261"/>
                    </a:lnTo>
                    <a:lnTo>
                      <a:pt x="449" y="254"/>
                    </a:lnTo>
                    <a:lnTo>
                      <a:pt x="439" y="257"/>
                    </a:lnTo>
                    <a:lnTo>
                      <a:pt x="438" y="266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3" name="Freeform 103">
                <a:extLst>
                  <a:ext uri="{FF2B5EF4-FFF2-40B4-BE49-F238E27FC236}">
                    <a16:creationId xmlns:a16="http://schemas.microsoft.com/office/drawing/2014/main" id="{2A17542A-E05E-4425-A1C3-560F5D1DB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449" y="2215927"/>
                <a:ext cx="263525" cy="130175"/>
              </a:xfrm>
              <a:custGeom>
                <a:avLst/>
                <a:gdLst>
                  <a:gd name="T0" fmla="*/ 11 w 166"/>
                  <a:gd name="T1" fmla="*/ 21 h 82"/>
                  <a:gd name="T2" fmla="*/ 12 w 166"/>
                  <a:gd name="T3" fmla="*/ 12 h 82"/>
                  <a:gd name="T4" fmla="*/ 22 w 166"/>
                  <a:gd name="T5" fmla="*/ 9 h 82"/>
                  <a:gd name="T6" fmla="*/ 52 w 166"/>
                  <a:gd name="T7" fmla="*/ 16 h 82"/>
                  <a:gd name="T8" fmla="*/ 50 w 166"/>
                  <a:gd name="T9" fmla="*/ 4 h 82"/>
                  <a:gd name="T10" fmla="*/ 58 w 166"/>
                  <a:gd name="T11" fmla="*/ 0 h 82"/>
                  <a:gd name="T12" fmla="*/ 85 w 166"/>
                  <a:gd name="T13" fmla="*/ 8 h 82"/>
                  <a:gd name="T14" fmla="*/ 90 w 166"/>
                  <a:gd name="T15" fmla="*/ 6 h 82"/>
                  <a:gd name="T16" fmla="*/ 118 w 166"/>
                  <a:gd name="T17" fmla="*/ 7 h 82"/>
                  <a:gd name="T18" fmla="*/ 144 w 166"/>
                  <a:gd name="T19" fmla="*/ 9 h 82"/>
                  <a:gd name="T20" fmla="*/ 154 w 166"/>
                  <a:gd name="T21" fmla="*/ 16 h 82"/>
                  <a:gd name="T22" fmla="*/ 166 w 166"/>
                  <a:gd name="T23" fmla="*/ 19 h 82"/>
                  <a:gd name="T24" fmla="*/ 165 w 166"/>
                  <a:gd name="T25" fmla="*/ 24 h 82"/>
                  <a:gd name="T26" fmla="*/ 142 w 166"/>
                  <a:gd name="T27" fmla="*/ 35 h 82"/>
                  <a:gd name="T28" fmla="*/ 139 w 166"/>
                  <a:gd name="T29" fmla="*/ 43 h 82"/>
                  <a:gd name="T30" fmla="*/ 118 w 166"/>
                  <a:gd name="T31" fmla="*/ 46 h 82"/>
                  <a:gd name="T32" fmla="*/ 116 w 166"/>
                  <a:gd name="T33" fmla="*/ 58 h 82"/>
                  <a:gd name="T34" fmla="*/ 97 w 166"/>
                  <a:gd name="T35" fmla="*/ 56 h 82"/>
                  <a:gd name="T36" fmla="*/ 87 w 166"/>
                  <a:gd name="T37" fmla="*/ 60 h 82"/>
                  <a:gd name="T38" fmla="*/ 74 w 166"/>
                  <a:gd name="T39" fmla="*/ 70 h 82"/>
                  <a:gd name="T40" fmla="*/ 77 w 166"/>
                  <a:gd name="T41" fmla="*/ 74 h 82"/>
                  <a:gd name="T42" fmla="*/ 74 w 166"/>
                  <a:gd name="T43" fmla="*/ 79 h 82"/>
                  <a:gd name="T44" fmla="*/ 43 w 166"/>
                  <a:gd name="T45" fmla="*/ 82 h 82"/>
                  <a:gd name="T46" fmla="*/ 20 w 166"/>
                  <a:gd name="T47" fmla="*/ 76 h 82"/>
                  <a:gd name="T48" fmla="*/ 2 w 166"/>
                  <a:gd name="T49" fmla="*/ 77 h 82"/>
                  <a:gd name="T50" fmla="*/ 0 w 166"/>
                  <a:gd name="T51" fmla="*/ 65 h 82"/>
                  <a:gd name="T52" fmla="*/ 20 w 166"/>
                  <a:gd name="T53" fmla="*/ 69 h 82"/>
                  <a:gd name="T54" fmla="*/ 24 w 166"/>
                  <a:gd name="T55" fmla="*/ 62 h 82"/>
                  <a:gd name="T56" fmla="*/ 37 w 166"/>
                  <a:gd name="T57" fmla="*/ 64 h 82"/>
                  <a:gd name="T58" fmla="*/ 55 w 166"/>
                  <a:gd name="T59" fmla="*/ 49 h 82"/>
                  <a:gd name="T60" fmla="*/ 31 w 166"/>
                  <a:gd name="T61" fmla="*/ 39 h 82"/>
                  <a:gd name="T62" fmla="*/ 21 w 166"/>
                  <a:gd name="T63" fmla="*/ 44 h 82"/>
                  <a:gd name="T64" fmla="*/ 6 w 166"/>
                  <a:gd name="T65" fmla="*/ 36 h 82"/>
                  <a:gd name="T66" fmla="*/ 16 w 166"/>
                  <a:gd name="T67" fmla="*/ 23 h 82"/>
                  <a:gd name="T68" fmla="*/ 11 w 166"/>
                  <a:gd name="T69" fmla="*/ 2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6" h="82">
                    <a:moveTo>
                      <a:pt x="11" y="21"/>
                    </a:moveTo>
                    <a:lnTo>
                      <a:pt x="12" y="12"/>
                    </a:lnTo>
                    <a:lnTo>
                      <a:pt x="22" y="9"/>
                    </a:lnTo>
                    <a:lnTo>
                      <a:pt x="52" y="16"/>
                    </a:lnTo>
                    <a:lnTo>
                      <a:pt x="50" y="4"/>
                    </a:lnTo>
                    <a:lnTo>
                      <a:pt x="58" y="0"/>
                    </a:lnTo>
                    <a:lnTo>
                      <a:pt x="85" y="8"/>
                    </a:lnTo>
                    <a:lnTo>
                      <a:pt x="90" y="6"/>
                    </a:lnTo>
                    <a:lnTo>
                      <a:pt x="118" y="7"/>
                    </a:lnTo>
                    <a:lnTo>
                      <a:pt x="144" y="9"/>
                    </a:lnTo>
                    <a:lnTo>
                      <a:pt x="154" y="16"/>
                    </a:lnTo>
                    <a:lnTo>
                      <a:pt x="166" y="19"/>
                    </a:lnTo>
                    <a:lnTo>
                      <a:pt x="165" y="24"/>
                    </a:lnTo>
                    <a:lnTo>
                      <a:pt x="142" y="35"/>
                    </a:lnTo>
                    <a:lnTo>
                      <a:pt x="139" y="43"/>
                    </a:lnTo>
                    <a:lnTo>
                      <a:pt x="118" y="46"/>
                    </a:lnTo>
                    <a:lnTo>
                      <a:pt x="116" y="58"/>
                    </a:lnTo>
                    <a:lnTo>
                      <a:pt x="97" y="56"/>
                    </a:lnTo>
                    <a:lnTo>
                      <a:pt x="87" y="60"/>
                    </a:lnTo>
                    <a:lnTo>
                      <a:pt x="74" y="70"/>
                    </a:lnTo>
                    <a:lnTo>
                      <a:pt x="77" y="74"/>
                    </a:lnTo>
                    <a:lnTo>
                      <a:pt x="74" y="79"/>
                    </a:lnTo>
                    <a:lnTo>
                      <a:pt x="43" y="82"/>
                    </a:lnTo>
                    <a:lnTo>
                      <a:pt x="20" y="76"/>
                    </a:lnTo>
                    <a:lnTo>
                      <a:pt x="2" y="77"/>
                    </a:lnTo>
                    <a:lnTo>
                      <a:pt x="0" y="65"/>
                    </a:lnTo>
                    <a:lnTo>
                      <a:pt x="20" y="69"/>
                    </a:lnTo>
                    <a:lnTo>
                      <a:pt x="24" y="62"/>
                    </a:lnTo>
                    <a:lnTo>
                      <a:pt x="37" y="64"/>
                    </a:lnTo>
                    <a:lnTo>
                      <a:pt x="55" y="49"/>
                    </a:lnTo>
                    <a:lnTo>
                      <a:pt x="31" y="39"/>
                    </a:lnTo>
                    <a:lnTo>
                      <a:pt x="21" y="44"/>
                    </a:lnTo>
                    <a:lnTo>
                      <a:pt x="6" y="36"/>
                    </a:lnTo>
                    <a:lnTo>
                      <a:pt x="16" y="23"/>
                    </a:lnTo>
                    <a:lnTo>
                      <a:pt x="11" y="2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4" name="Freeform 104">
                <a:extLst>
                  <a:ext uri="{FF2B5EF4-FFF2-40B4-BE49-F238E27FC236}">
                    <a16:creationId xmlns:a16="http://schemas.microsoft.com/office/drawing/2014/main" id="{2DBCDF31-4D76-4FCE-82D6-D8678EC0C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37" y="3160490"/>
                <a:ext cx="153988" cy="134938"/>
              </a:xfrm>
              <a:custGeom>
                <a:avLst/>
                <a:gdLst>
                  <a:gd name="T0" fmla="*/ 27 w 97"/>
                  <a:gd name="T1" fmla="*/ 81 h 85"/>
                  <a:gd name="T2" fmla="*/ 18 w 97"/>
                  <a:gd name="T3" fmla="*/ 71 h 85"/>
                  <a:gd name="T4" fmla="*/ 7 w 97"/>
                  <a:gd name="T5" fmla="*/ 49 h 85"/>
                  <a:gd name="T6" fmla="*/ 0 w 97"/>
                  <a:gd name="T7" fmla="*/ 24 h 85"/>
                  <a:gd name="T8" fmla="*/ 10 w 97"/>
                  <a:gd name="T9" fmla="*/ 7 h 85"/>
                  <a:gd name="T10" fmla="*/ 33 w 97"/>
                  <a:gd name="T11" fmla="*/ 3 h 85"/>
                  <a:gd name="T12" fmla="*/ 51 w 97"/>
                  <a:gd name="T13" fmla="*/ 6 h 85"/>
                  <a:gd name="T14" fmla="*/ 67 w 97"/>
                  <a:gd name="T15" fmla="*/ 14 h 85"/>
                  <a:gd name="T16" fmla="*/ 73 w 97"/>
                  <a:gd name="T17" fmla="*/ 0 h 85"/>
                  <a:gd name="T18" fmla="*/ 90 w 97"/>
                  <a:gd name="T19" fmla="*/ 7 h 85"/>
                  <a:gd name="T20" fmla="*/ 96 w 97"/>
                  <a:gd name="T21" fmla="*/ 21 h 85"/>
                  <a:gd name="T22" fmla="*/ 97 w 97"/>
                  <a:gd name="T23" fmla="*/ 46 h 85"/>
                  <a:gd name="T24" fmla="*/ 68 w 97"/>
                  <a:gd name="T25" fmla="*/ 62 h 85"/>
                  <a:gd name="T26" fmla="*/ 77 w 97"/>
                  <a:gd name="T27" fmla="*/ 75 h 85"/>
                  <a:gd name="T28" fmla="*/ 58 w 97"/>
                  <a:gd name="T29" fmla="*/ 76 h 85"/>
                  <a:gd name="T30" fmla="*/ 42 w 97"/>
                  <a:gd name="T31" fmla="*/ 85 h 85"/>
                  <a:gd name="T32" fmla="*/ 27 w 97"/>
                  <a:gd name="T33" fmla="*/ 8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" h="85">
                    <a:moveTo>
                      <a:pt x="27" y="81"/>
                    </a:moveTo>
                    <a:lnTo>
                      <a:pt x="18" y="71"/>
                    </a:lnTo>
                    <a:lnTo>
                      <a:pt x="7" y="49"/>
                    </a:lnTo>
                    <a:lnTo>
                      <a:pt x="0" y="24"/>
                    </a:lnTo>
                    <a:lnTo>
                      <a:pt x="10" y="7"/>
                    </a:lnTo>
                    <a:lnTo>
                      <a:pt x="33" y="3"/>
                    </a:lnTo>
                    <a:lnTo>
                      <a:pt x="51" y="6"/>
                    </a:lnTo>
                    <a:lnTo>
                      <a:pt x="67" y="14"/>
                    </a:lnTo>
                    <a:lnTo>
                      <a:pt x="73" y="0"/>
                    </a:lnTo>
                    <a:lnTo>
                      <a:pt x="90" y="7"/>
                    </a:lnTo>
                    <a:lnTo>
                      <a:pt x="96" y="21"/>
                    </a:lnTo>
                    <a:lnTo>
                      <a:pt x="97" y="46"/>
                    </a:lnTo>
                    <a:lnTo>
                      <a:pt x="68" y="62"/>
                    </a:lnTo>
                    <a:lnTo>
                      <a:pt x="77" y="75"/>
                    </a:lnTo>
                    <a:lnTo>
                      <a:pt x="58" y="76"/>
                    </a:lnTo>
                    <a:lnTo>
                      <a:pt x="42" y="85"/>
                    </a:lnTo>
                    <a:lnTo>
                      <a:pt x="27" y="8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5" name="Freeform 105">
                <a:extLst>
                  <a:ext uri="{FF2B5EF4-FFF2-40B4-BE49-F238E27FC236}">
                    <a16:creationId xmlns:a16="http://schemas.microsoft.com/office/drawing/2014/main" id="{2BCF291D-7319-4157-945A-511F754D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2787" y="2368327"/>
                <a:ext cx="122238" cy="138113"/>
              </a:xfrm>
              <a:custGeom>
                <a:avLst/>
                <a:gdLst>
                  <a:gd name="T0" fmla="*/ 29 w 77"/>
                  <a:gd name="T1" fmla="*/ 0 h 87"/>
                  <a:gd name="T2" fmla="*/ 55 w 77"/>
                  <a:gd name="T3" fmla="*/ 24 h 87"/>
                  <a:gd name="T4" fmla="*/ 66 w 77"/>
                  <a:gd name="T5" fmla="*/ 38 h 87"/>
                  <a:gd name="T6" fmla="*/ 77 w 77"/>
                  <a:gd name="T7" fmla="*/ 62 h 87"/>
                  <a:gd name="T8" fmla="*/ 75 w 77"/>
                  <a:gd name="T9" fmla="*/ 73 h 87"/>
                  <a:gd name="T10" fmla="*/ 61 w 77"/>
                  <a:gd name="T11" fmla="*/ 77 h 87"/>
                  <a:gd name="T12" fmla="*/ 51 w 77"/>
                  <a:gd name="T13" fmla="*/ 85 h 87"/>
                  <a:gd name="T14" fmla="*/ 36 w 77"/>
                  <a:gd name="T15" fmla="*/ 87 h 87"/>
                  <a:gd name="T16" fmla="*/ 29 w 77"/>
                  <a:gd name="T17" fmla="*/ 76 h 87"/>
                  <a:gd name="T18" fmla="*/ 26 w 77"/>
                  <a:gd name="T19" fmla="*/ 61 h 87"/>
                  <a:gd name="T20" fmla="*/ 9 w 77"/>
                  <a:gd name="T21" fmla="*/ 39 h 87"/>
                  <a:gd name="T22" fmla="*/ 20 w 77"/>
                  <a:gd name="T23" fmla="*/ 35 h 87"/>
                  <a:gd name="T24" fmla="*/ 0 w 77"/>
                  <a:gd name="T25" fmla="*/ 18 h 87"/>
                  <a:gd name="T26" fmla="*/ 1 w 77"/>
                  <a:gd name="T27" fmla="*/ 16 h 87"/>
                  <a:gd name="T28" fmla="*/ 8 w 77"/>
                  <a:gd name="T29" fmla="*/ 17 h 87"/>
                  <a:gd name="T30" fmla="*/ 11 w 77"/>
                  <a:gd name="T31" fmla="*/ 7 h 87"/>
                  <a:gd name="T32" fmla="*/ 22 w 77"/>
                  <a:gd name="T33" fmla="*/ 6 h 87"/>
                  <a:gd name="T34" fmla="*/ 29 w 77"/>
                  <a:gd name="T35" fmla="*/ 5 h 87"/>
                  <a:gd name="T36" fmla="*/ 29 w 77"/>
                  <a:gd name="T37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87">
                    <a:moveTo>
                      <a:pt x="29" y="0"/>
                    </a:moveTo>
                    <a:lnTo>
                      <a:pt x="55" y="24"/>
                    </a:lnTo>
                    <a:lnTo>
                      <a:pt x="66" y="38"/>
                    </a:lnTo>
                    <a:lnTo>
                      <a:pt x="77" y="62"/>
                    </a:lnTo>
                    <a:lnTo>
                      <a:pt x="75" y="73"/>
                    </a:lnTo>
                    <a:lnTo>
                      <a:pt x="61" y="77"/>
                    </a:lnTo>
                    <a:lnTo>
                      <a:pt x="51" y="85"/>
                    </a:lnTo>
                    <a:lnTo>
                      <a:pt x="36" y="87"/>
                    </a:lnTo>
                    <a:lnTo>
                      <a:pt x="29" y="76"/>
                    </a:lnTo>
                    <a:lnTo>
                      <a:pt x="26" y="61"/>
                    </a:lnTo>
                    <a:lnTo>
                      <a:pt x="9" y="39"/>
                    </a:lnTo>
                    <a:lnTo>
                      <a:pt x="20" y="35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8" y="17"/>
                    </a:lnTo>
                    <a:lnTo>
                      <a:pt x="11" y="7"/>
                    </a:lnTo>
                    <a:lnTo>
                      <a:pt x="22" y="6"/>
                    </a:lnTo>
                    <a:lnTo>
                      <a:pt x="29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6" name="Freeform 108">
                <a:extLst>
                  <a:ext uri="{FF2B5EF4-FFF2-40B4-BE49-F238E27FC236}">
                    <a16:creationId xmlns:a16="http://schemas.microsoft.com/office/drawing/2014/main" id="{A1C9EE74-12BB-45EC-8A29-7F46273F5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987" y="2900140"/>
                <a:ext cx="239713" cy="282575"/>
              </a:xfrm>
              <a:custGeom>
                <a:avLst/>
                <a:gdLst>
                  <a:gd name="T0" fmla="*/ 111 w 151"/>
                  <a:gd name="T1" fmla="*/ 170 h 178"/>
                  <a:gd name="T2" fmla="*/ 116 w 151"/>
                  <a:gd name="T3" fmla="*/ 161 h 178"/>
                  <a:gd name="T4" fmla="*/ 114 w 151"/>
                  <a:gd name="T5" fmla="*/ 143 h 178"/>
                  <a:gd name="T6" fmla="*/ 97 w 151"/>
                  <a:gd name="T7" fmla="*/ 125 h 178"/>
                  <a:gd name="T8" fmla="*/ 93 w 151"/>
                  <a:gd name="T9" fmla="*/ 104 h 178"/>
                  <a:gd name="T10" fmla="*/ 77 w 151"/>
                  <a:gd name="T11" fmla="*/ 87 h 178"/>
                  <a:gd name="T12" fmla="*/ 63 w 151"/>
                  <a:gd name="T13" fmla="*/ 86 h 178"/>
                  <a:gd name="T14" fmla="*/ 60 w 151"/>
                  <a:gd name="T15" fmla="*/ 93 h 178"/>
                  <a:gd name="T16" fmla="*/ 50 w 151"/>
                  <a:gd name="T17" fmla="*/ 94 h 178"/>
                  <a:gd name="T18" fmla="*/ 44 w 151"/>
                  <a:gd name="T19" fmla="*/ 90 h 178"/>
                  <a:gd name="T20" fmla="*/ 26 w 151"/>
                  <a:gd name="T21" fmla="*/ 103 h 178"/>
                  <a:gd name="T22" fmla="*/ 23 w 151"/>
                  <a:gd name="T23" fmla="*/ 84 h 178"/>
                  <a:gd name="T24" fmla="*/ 24 w 151"/>
                  <a:gd name="T25" fmla="*/ 62 h 178"/>
                  <a:gd name="T26" fmla="*/ 12 w 151"/>
                  <a:gd name="T27" fmla="*/ 61 h 178"/>
                  <a:gd name="T28" fmla="*/ 9 w 151"/>
                  <a:gd name="T29" fmla="*/ 49 h 178"/>
                  <a:gd name="T30" fmla="*/ 0 w 151"/>
                  <a:gd name="T31" fmla="*/ 42 h 178"/>
                  <a:gd name="T32" fmla="*/ 3 w 151"/>
                  <a:gd name="T33" fmla="*/ 34 h 178"/>
                  <a:gd name="T34" fmla="*/ 16 w 151"/>
                  <a:gd name="T35" fmla="*/ 21 h 178"/>
                  <a:gd name="T36" fmla="*/ 18 w 151"/>
                  <a:gd name="T37" fmla="*/ 26 h 178"/>
                  <a:gd name="T38" fmla="*/ 28 w 151"/>
                  <a:gd name="T39" fmla="*/ 26 h 178"/>
                  <a:gd name="T40" fmla="*/ 21 w 151"/>
                  <a:gd name="T41" fmla="*/ 3 h 178"/>
                  <a:gd name="T42" fmla="*/ 30 w 151"/>
                  <a:gd name="T43" fmla="*/ 0 h 178"/>
                  <a:gd name="T44" fmla="*/ 43 w 151"/>
                  <a:gd name="T45" fmla="*/ 16 h 178"/>
                  <a:gd name="T46" fmla="*/ 55 w 151"/>
                  <a:gd name="T47" fmla="*/ 35 h 178"/>
                  <a:gd name="T48" fmla="*/ 77 w 151"/>
                  <a:gd name="T49" fmla="*/ 35 h 178"/>
                  <a:gd name="T50" fmla="*/ 87 w 151"/>
                  <a:gd name="T51" fmla="*/ 53 h 178"/>
                  <a:gd name="T52" fmla="*/ 76 w 151"/>
                  <a:gd name="T53" fmla="*/ 59 h 178"/>
                  <a:gd name="T54" fmla="*/ 72 w 151"/>
                  <a:gd name="T55" fmla="*/ 66 h 178"/>
                  <a:gd name="T56" fmla="*/ 96 w 151"/>
                  <a:gd name="T57" fmla="*/ 79 h 178"/>
                  <a:gd name="T58" fmla="*/ 115 w 151"/>
                  <a:gd name="T59" fmla="*/ 103 h 178"/>
                  <a:gd name="T60" fmla="*/ 129 w 151"/>
                  <a:gd name="T61" fmla="*/ 122 h 178"/>
                  <a:gd name="T62" fmla="*/ 145 w 151"/>
                  <a:gd name="T63" fmla="*/ 136 h 178"/>
                  <a:gd name="T64" fmla="*/ 151 w 151"/>
                  <a:gd name="T65" fmla="*/ 151 h 178"/>
                  <a:gd name="T66" fmla="*/ 150 w 151"/>
                  <a:gd name="T67" fmla="*/ 171 h 178"/>
                  <a:gd name="T68" fmla="*/ 133 w 151"/>
                  <a:gd name="T69" fmla="*/ 164 h 178"/>
                  <a:gd name="T70" fmla="*/ 127 w 151"/>
                  <a:gd name="T71" fmla="*/ 178 h 178"/>
                  <a:gd name="T72" fmla="*/ 111 w 151"/>
                  <a:gd name="T73" fmla="*/ 17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1" h="178">
                    <a:moveTo>
                      <a:pt x="111" y="170"/>
                    </a:moveTo>
                    <a:lnTo>
                      <a:pt x="116" y="161"/>
                    </a:lnTo>
                    <a:lnTo>
                      <a:pt x="114" y="143"/>
                    </a:lnTo>
                    <a:lnTo>
                      <a:pt x="97" y="125"/>
                    </a:lnTo>
                    <a:lnTo>
                      <a:pt x="93" y="104"/>
                    </a:lnTo>
                    <a:lnTo>
                      <a:pt x="77" y="87"/>
                    </a:lnTo>
                    <a:lnTo>
                      <a:pt x="63" y="86"/>
                    </a:lnTo>
                    <a:lnTo>
                      <a:pt x="60" y="93"/>
                    </a:lnTo>
                    <a:lnTo>
                      <a:pt x="50" y="94"/>
                    </a:lnTo>
                    <a:lnTo>
                      <a:pt x="44" y="90"/>
                    </a:lnTo>
                    <a:lnTo>
                      <a:pt x="26" y="103"/>
                    </a:lnTo>
                    <a:lnTo>
                      <a:pt x="23" y="84"/>
                    </a:lnTo>
                    <a:lnTo>
                      <a:pt x="24" y="62"/>
                    </a:lnTo>
                    <a:lnTo>
                      <a:pt x="12" y="61"/>
                    </a:lnTo>
                    <a:lnTo>
                      <a:pt x="9" y="49"/>
                    </a:lnTo>
                    <a:lnTo>
                      <a:pt x="0" y="42"/>
                    </a:lnTo>
                    <a:lnTo>
                      <a:pt x="3" y="34"/>
                    </a:lnTo>
                    <a:lnTo>
                      <a:pt x="16" y="21"/>
                    </a:lnTo>
                    <a:lnTo>
                      <a:pt x="18" y="26"/>
                    </a:lnTo>
                    <a:lnTo>
                      <a:pt x="28" y="26"/>
                    </a:lnTo>
                    <a:lnTo>
                      <a:pt x="21" y="3"/>
                    </a:lnTo>
                    <a:lnTo>
                      <a:pt x="30" y="0"/>
                    </a:lnTo>
                    <a:lnTo>
                      <a:pt x="43" y="16"/>
                    </a:lnTo>
                    <a:lnTo>
                      <a:pt x="55" y="35"/>
                    </a:lnTo>
                    <a:lnTo>
                      <a:pt x="77" y="35"/>
                    </a:lnTo>
                    <a:lnTo>
                      <a:pt x="87" y="53"/>
                    </a:lnTo>
                    <a:lnTo>
                      <a:pt x="76" y="59"/>
                    </a:lnTo>
                    <a:lnTo>
                      <a:pt x="72" y="66"/>
                    </a:lnTo>
                    <a:lnTo>
                      <a:pt x="96" y="79"/>
                    </a:lnTo>
                    <a:lnTo>
                      <a:pt x="115" y="103"/>
                    </a:lnTo>
                    <a:lnTo>
                      <a:pt x="129" y="122"/>
                    </a:lnTo>
                    <a:lnTo>
                      <a:pt x="145" y="136"/>
                    </a:lnTo>
                    <a:lnTo>
                      <a:pt x="151" y="151"/>
                    </a:lnTo>
                    <a:lnTo>
                      <a:pt x="150" y="171"/>
                    </a:lnTo>
                    <a:lnTo>
                      <a:pt x="133" y="164"/>
                    </a:lnTo>
                    <a:lnTo>
                      <a:pt x="127" y="178"/>
                    </a:lnTo>
                    <a:lnTo>
                      <a:pt x="111" y="17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1" name="Freeform 112">
                <a:extLst>
                  <a:ext uri="{FF2B5EF4-FFF2-40B4-BE49-F238E27FC236}">
                    <a16:creationId xmlns:a16="http://schemas.microsoft.com/office/drawing/2014/main" id="{4D185126-F172-43DB-9AC3-A56D838B6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6299" y="3316065"/>
                <a:ext cx="61913" cy="127000"/>
              </a:xfrm>
              <a:custGeom>
                <a:avLst/>
                <a:gdLst>
                  <a:gd name="T0" fmla="*/ 39 w 39"/>
                  <a:gd name="T1" fmla="*/ 48 h 80"/>
                  <a:gd name="T2" fmla="*/ 37 w 39"/>
                  <a:gd name="T3" fmla="*/ 70 h 80"/>
                  <a:gd name="T4" fmla="*/ 29 w 39"/>
                  <a:gd name="T5" fmla="*/ 76 h 80"/>
                  <a:gd name="T6" fmla="*/ 14 w 39"/>
                  <a:gd name="T7" fmla="*/ 80 h 80"/>
                  <a:gd name="T8" fmla="*/ 4 w 39"/>
                  <a:gd name="T9" fmla="*/ 64 h 80"/>
                  <a:gd name="T10" fmla="*/ 0 w 39"/>
                  <a:gd name="T11" fmla="*/ 34 h 80"/>
                  <a:gd name="T12" fmla="*/ 6 w 39"/>
                  <a:gd name="T13" fmla="*/ 0 h 80"/>
                  <a:gd name="T14" fmla="*/ 19 w 39"/>
                  <a:gd name="T15" fmla="*/ 12 h 80"/>
                  <a:gd name="T16" fmla="*/ 29 w 39"/>
                  <a:gd name="T17" fmla="*/ 26 h 80"/>
                  <a:gd name="T18" fmla="*/ 39 w 39"/>
                  <a:gd name="T19" fmla="*/ 4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80">
                    <a:moveTo>
                      <a:pt x="39" y="48"/>
                    </a:moveTo>
                    <a:lnTo>
                      <a:pt x="37" y="70"/>
                    </a:lnTo>
                    <a:lnTo>
                      <a:pt x="29" y="76"/>
                    </a:lnTo>
                    <a:lnTo>
                      <a:pt x="14" y="80"/>
                    </a:lnTo>
                    <a:lnTo>
                      <a:pt x="4" y="64"/>
                    </a:lnTo>
                    <a:lnTo>
                      <a:pt x="0" y="34"/>
                    </a:lnTo>
                    <a:lnTo>
                      <a:pt x="6" y="0"/>
                    </a:lnTo>
                    <a:lnTo>
                      <a:pt x="19" y="12"/>
                    </a:lnTo>
                    <a:lnTo>
                      <a:pt x="29" y="26"/>
                    </a:lnTo>
                    <a:lnTo>
                      <a:pt x="39" y="48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1" name="Freeform 123">
                <a:extLst>
                  <a:ext uri="{FF2B5EF4-FFF2-40B4-BE49-F238E27FC236}">
                    <a16:creationId xmlns:a16="http://schemas.microsoft.com/office/drawing/2014/main" id="{3199A27A-B209-4E4C-9CF2-3C0736BF3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387" y="2706465"/>
                <a:ext cx="254000" cy="606425"/>
              </a:xfrm>
              <a:custGeom>
                <a:avLst/>
                <a:gdLst>
                  <a:gd name="T0" fmla="*/ 126 w 160"/>
                  <a:gd name="T1" fmla="*/ 178 h 382"/>
                  <a:gd name="T2" fmla="*/ 108 w 160"/>
                  <a:gd name="T3" fmla="*/ 201 h 382"/>
                  <a:gd name="T4" fmla="*/ 112 w 160"/>
                  <a:gd name="T5" fmla="*/ 223 h 382"/>
                  <a:gd name="T6" fmla="*/ 135 w 160"/>
                  <a:gd name="T7" fmla="*/ 252 h 382"/>
                  <a:gd name="T8" fmla="*/ 125 w 160"/>
                  <a:gd name="T9" fmla="*/ 274 h 382"/>
                  <a:gd name="T10" fmla="*/ 144 w 160"/>
                  <a:gd name="T11" fmla="*/ 301 h 382"/>
                  <a:gd name="T12" fmla="*/ 148 w 160"/>
                  <a:gd name="T13" fmla="*/ 322 h 382"/>
                  <a:gd name="T14" fmla="*/ 149 w 160"/>
                  <a:gd name="T15" fmla="*/ 361 h 382"/>
                  <a:gd name="T16" fmla="*/ 139 w 160"/>
                  <a:gd name="T17" fmla="*/ 367 h 382"/>
                  <a:gd name="T18" fmla="*/ 136 w 160"/>
                  <a:gd name="T19" fmla="*/ 338 h 382"/>
                  <a:gd name="T20" fmla="*/ 126 w 160"/>
                  <a:gd name="T21" fmla="*/ 305 h 382"/>
                  <a:gd name="T22" fmla="*/ 112 w 160"/>
                  <a:gd name="T23" fmla="*/ 254 h 382"/>
                  <a:gd name="T24" fmla="*/ 91 w 160"/>
                  <a:gd name="T25" fmla="*/ 247 h 382"/>
                  <a:gd name="T26" fmla="*/ 62 w 160"/>
                  <a:gd name="T27" fmla="*/ 260 h 382"/>
                  <a:gd name="T28" fmla="*/ 53 w 160"/>
                  <a:gd name="T29" fmla="*/ 229 h 382"/>
                  <a:gd name="T30" fmla="*/ 29 w 160"/>
                  <a:gd name="T31" fmla="*/ 186 h 382"/>
                  <a:gd name="T32" fmla="*/ 19 w 160"/>
                  <a:gd name="T33" fmla="*/ 176 h 382"/>
                  <a:gd name="T34" fmla="*/ 0 w 160"/>
                  <a:gd name="T35" fmla="*/ 142 h 382"/>
                  <a:gd name="T36" fmla="*/ 4 w 160"/>
                  <a:gd name="T37" fmla="*/ 131 h 382"/>
                  <a:gd name="T38" fmla="*/ 9 w 160"/>
                  <a:gd name="T39" fmla="*/ 117 h 382"/>
                  <a:gd name="T40" fmla="*/ 9 w 160"/>
                  <a:gd name="T41" fmla="*/ 88 h 382"/>
                  <a:gd name="T42" fmla="*/ 28 w 160"/>
                  <a:gd name="T43" fmla="*/ 76 h 382"/>
                  <a:gd name="T44" fmla="*/ 33 w 160"/>
                  <a:gd name="T45" fmla="*/ 48 h 382"/>
                  <a:gd name="T46" fmla="*/ 50 w 160"/>
                  <a:gd name="T47" fmla="*/ 22 h 382"/>
                  <a:gd name="T48" fmla="*/ 59 w 160"/>
                  <a:gd name="T49" fmla="*/ 13 h 382"/>
                  <a:gd name="T50" fmla="*/ 61 w 160"/>
                  <a:gd name="T51" fmla="*/ 1 h 382"/>
                  <a:gd name="T52" fmla="*/ 80 w 160"/>
                  <a:gd name="T53" fmla="*/ 12 h 382"/>
                  <a:gd name="T54" fmla="*/ 93 w 160"/>
                  <a:gd name="T55" fmla="*/ 33 h 382"/>
                  <a:gd name="T56" fmla="*/ 83 w 160"/>
                  <a:gd name="T57" fmla="*/ 67 h 382"/>
                  <a:gd name="T58" fmla="*/ 104 w 160"/>
                  <a:gd name="T59" fmla="*/ 89 h 382"/>
                  <a:gd name="T60" fmla="*/ 124 w 160"/>
                  <a:gd name="T61" fmla="*/ 112 h 382"/>
                  <a:gd name="T62" fmla="*/ 137 w 160"/>
                  <a:gd name="T63" fmla="*/ 137 h 382"/>
                  <a:gd name="T64" fmla="*/ 158 w 160"/>
                  <a:gd name="T65" fmla="*/ 134 h 382"/>
                  <a:gd name="T66" fmla="*/ 147 w 160"/>
                  <a:gd name="T67" fmla="*/ 156 h 382"/>
                  <a:gd name="T68" fmla="*/ 135 w 160"/>
                  <a:gd name="T69" fmla="*/ 169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0" h="382">
                    <a:moveTo>
                      <a:pt x="135" y="169"/>
                    </a:moveTo>
                    <a:lnTo>
                      <a:pt x="126" y="178"/>
                    </a:lnTo>
                    <a:lnTo>
                      <a:pt x="113" y="179"/>
                    </a:lnTo>
                    <a:lnTo>
                      <a:pt x="108" y="201"/>
                    </a:lnTo>
                    <a:lnTo>
                      <a:pt x="101" y="205"/>
                    </a:lnTo>
                    <a:lnTo>
                      <a:pt x="112" y="223"/>
                    </a:lnTo>
                    <a:lnTo>
                      <a:pt x="126" y="239"/>
                    </a:lnTo>
                    <a:lnTo>
                      <a:pt x="135" y="252"/>
                    </a:lnTo>
                    <a:lnTo>
                      <a:pt x="131" y="270"/>
                    </a:lnTo>
                    <a:lnTo>
                      <a:pt x="125" y="274"/>
                    </a:lnTo>
                    <a:lnTo>
                      <a:pt x="130" y="285"/>
                    </a:lnTo>
                    <a:lnTo>
                      <a:pt x="144" y="301"/>
                    </a:lnTo>
                    <a:lnTo>
                      <a:pt x="147" y="313"/>
                    </a:lnTo>
                    <a:lnTo>
                      <a:pt x="148" y="322"/>
                    </a:lnTo>
                    <a:lnTo>
                      <a:pt x="157" y="341"/>
                    </a:lnTo>
                    <a:lnTo>
                      <a:pt x="149" y="361"/>
                    </a:lnTo>
                    <a:lnTo>
                      <a:pt x="142" y="382"/>
                    </a:lnTo>
                    <a:lnTo>
                      <a:pt x="139" y="367"/>
                    </a:lnTo>
                    <a:lnTo>
                      <a:pt x="143" y="351"/>
                    </a:lnTo>
                    <a:lnTo>
                      <a:pt x="136" y="338"/>
                    </a:lnTo>
                    <a:lnTo>
                      <a:pt x="135" y="316"/>
                    </a:lnTo>
                    <a:lnTo>
                      <a:pt x="126" y="305"/>
                    </a:lnTo>
                    <a:lnTo>
                      <a:pt x="118" y="280"/>
                    </a:lnTo>
                    <a:lnTo>
                      <a:pt x="112" y="254"/>
                    </a:lnTo>
                    <a:lnTo>
                      <a:pt x="102" y="237"/>
                    </a:lnTo>
                    <a:lnTo>
                      <a:pt x="91" y="247"/>
                    </a:lnTo>
                    <a:lnTo>
                      <a:pt x="72" y="262"/>
                    </a:lnTo>
                    <a:lnTo>
                      <a:pt x="62" y="260"/>
                    </a:lnTo>
                    <a:lnTo>
                      <a:pt x="50" y="255"/>
                    </a:lnTo>
                    <a:lnTo>
                      <a:pt x="53" y="229"/>
                    </a:lnTo>
                    <a:lnTo>
                      <a:pt x="46" y="210"/>
                    </a:lnTo>
                    <a:lnTo>
                      <a:pt x="29" y="186"/>
                    </a:lnTo>
                    <a:lnTo>
                      <a:pt x="30" y="179"/>
                    </a:lnTo>
                    <a:lnTo>
                      <a:pt x="19" y="176"/>
                    </a:lnTo>
                    <a:lnTo>
                      <a:pt x="4" y="159"/>
                    </a:lnTo>
                    <a:lnTo>
                      <a:pt x="0" y="142"/>
                    </a:lnTo>
                    <a:lnTo>
                      <a:pt x="7" y="145"/>
                    </a:lnTo>
                    <a:lnTo>
                      <a:pt x="4" y="131"/>
                    </a:lnTo>
                    <a:lnTo>
                      <a:pt x="12" y="125"/>
                    </a:lnTo>
                    <a:lnTo>
                      <a:pt x="9" y="117"/>
                    </a:lnTo>
                    <a:lnTo>
                      <a:pt x="12" y="110"/>
                    </a:lnTo>
                    <a:lnTo>
                      <a:pt x="9" y="88"/>
                    </a:lnTo>
                    <a:lnTo>
                      <a:pt x="23" y="93"/>
                    </a:lnTo>
                    <a:lnTo>
                      <a:pt x="28" y="76"/>
                    </a:lnTo>
                    <a:lnTo>
                      <a:pt x="27" y="66"/>
                    </a:lnTo>
                    <a:lnTo>
                      <a:pt x="33" y="48"/>
                    </a:lnTo>
                    <a:lnTo>
                      <a:pt x="30" y="36"/>
                    </a:lnTo>
                    <a:lnTo>
                      <a:pt x="50" y="22"/>
                    </a:lnTo>
                    <a:lnTo>
                      <a:pt x="64" y="26"/>
                    </a:lnTo>
                    <a:lnTo>
                      <a:pt x="59" y="13"/>
                    </a:lnTo>
                    <a:lnTo>
                      <a:pt x="64" y="9"/>
                    </a:lnTo>
                    <a:lnTo>
                      <a:pt x="61" y="1"/>
                    </a:lnTo>
                    <a:lnTo>
                      <a:pt x="71" y="0"/>
                    </a:lnTo>
                    <a:lnTo>
                      <a:pt x="80" y="12"/>
                    </a:lnTo>
                    <a:lnTo>
                      <a:pt x="89" y="17"/>
                    </a:lnTo>
                    <a:lnTo>
                      <a:pt x="93" y="33"/>
                    </a:lnTo>
                    <a:lnTo>
                      <a:pt x="96" y="50"/>
                    </a:lnTo>
                    <a:lnTo>
                      <a:pt x="83" y="67"/>
                    </a:lnTo>
                    <a:lnTo>
                      <a:pt x="86" y="92"/>
                    </a:lnTo>
                    <a:lnTo>
                      <a:pt x="104" y="89"/>
                    </a:lnTo>
                    <a:lnTo>
                      <a:pt x="112" y="108"/>
                    </a:lnTo>
                    <a:lnTo>
                      <a:pt x="124" y="112"/>
                    </a:lnTo>
                    <a:lnTo>
                      <a:pt x="122" y="129"/>
                    </a:lnTo>
                    <a:lnTo>
                      <a:pt x="137" y="137"/>
                    </a:lnTo>
                    <a:lnTo>
                      <a:pt x="146" y="141"/>
                    </a:lnTo>
                    <a:lnTo>
                      <a:pt x="158" y="134"/>
                    </a:lnTo>
                    <a:lnTo>
                      <a:pt x="160" y="143"/>
                    </a:lnTo>
                    <a:lnTo>
                      <a:pt x="147" y="156"/>
                    </a:lnTo>
                    <a:lnTo>
                      <a:pt x="144" y="164"/>
                    </a:lnTo>
                    <a:lnTo>
                      <a:pt x="135" y="16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7" name="Freeform 125">
                <a:extLst>
                  <a:ext uri="{FF2B5EF4-FFF2-40B4-BE49-F238E27FC236}">
                    <a16:creationId xmlns:a16="http://schemas.microsoft.com/office/drawing/2014/main" id="{80B81F56-5CEB-4D12-9BBB-E54647EF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162" y="1933352"/>
                <a:ext cx="865188" cy="338138"/>
              </a:xfrm>
              <a:custGeom>
                <a:avLst/>
                <a:gdLst>
                  <a:gd name="T0" fmla="*/ 15 w 545"/>
                  <a:gd name="T1" fmla="*/ 52 h 213"/>
                  <a:gd name="T2" fmla="*/ 57 w 545"/>
                  <a:gd name="T3" fmla="*/ 25 h 213"/>
                  <a:gd name="T4" fmla="*/ 90 w 545"/>
                  <a:gd name="T5" fmla="*/ 31 h 213"/>
                  <a:gd name="T6" fmla="*/ 122 w 545"/>
                  <a:gd name="T7" fmla="*/ 42 h 213"/>
                  <a:gd name="T8" fmla="*/ 156 w 545"/>
                  <a:gd name="T9" fmla="*/ 33 h 213"/>
                  <a:gd name="T10" fmla="*/ 148 w 545"/>
                  <a:gd name="T11" fmla="*/ 0 h 213"/>
                  <a:gd name="T12" fmla="*/ 186 w 545"/>
                  <a:gd name="T13" fmla="*/ 10 h 213"/>
                  <a:gd name="T14" fmla="*/ 219 w 545"/>
                  <a:gd name="T15" fmla="*/ 31 h 213"/>
                  <a:gd name="T16" fmla="*/ 259 w 545"/>
                  <a:gd name="T17" fmla="*/ 35 h 213"/>
                  <a:gd name="T18" fmla="*/ 296 w 545"/>
                  <a:gd name="T19" fmla="*/ 35 h 213"/>
                  <a:gd name="T20" fmla="*/ 333 w 545"/>
                  <a:gd name="T21" fmla="*/ 55 h 213"/>
                  <a:gd name="T22" fmla="*/ 370 w 545"/>
                  <a:gd name="T23" fmla="*/ 59 h 213"/>
                  <a:gd name="T24" fmla="*/ 400 w 545"/>
                  <a:gd name="T25" fmla="*/ 50 h 213"/>
                  <a:gd name="T26" fmla="*/ 426 w 545"/>
                  <a:gd name="T27" fmla="*/ 38 h 213"/>
                  <a:gd name="T28" fmla="*/ 456 w 545"/>
                  <a:gd name="T29" fmla="*/ 43 h 213"/>
                  <a:gd name="T30" fmla="*/ 459 w 545"/>
                  <a:gd name="T31" fmla="*/ 79 h 213"/>
                  <a:gd name="T32" fmla="*/ 476 w 545"/>
                  <a:gd name="T33" fmla="*/ 84 h 213"/>
                  <a:gd name="T34" fmla="*/ 502 w 545"/>
                  <a:gd name="T35" fmla="*/ 80 h 213"/>
                  <a:gd name="T36" fmla="*/ 542 w 545"/>
                  <a:gd name="T37" fmla="*/ 101 h 213"/>
                  <a:gd name="T38" fmla="*/ 530 w 545"/>
                  <a:gd name="T39" fmla="*/ 106 h 213"/>
                  <a:gd name="T40" fmla="*/ 500 w 545"/>
                  <a:gd name="T41" fmla="*/ 114 h 213"/>
                  <a:gd name="T42" fmla="*/ 475 w 545"/>
                  <a:gd name="T43" fmla="*/ 136 h 213"/>
                  <a:gd name="T44" fmla="*/ 445 w 545"/>
                  <a:gd name="T45" fmla="*/ 143 h 213"/>
                  <a:gd name="T46" fmla="*/ 433 w 545"/>
                  <a:gd name="T47" fmla="*/ 154 h 213"/>
                  <a:gd name="T48" fmla="*/ 449 w 545"/>
                  <a:gd name="T49" fmla="*/ 168 h 213"/>
                  <a:gd name="T50" fmla="*/ 434 w 545"/>
                  <a:gd name="T51" fmla="*/ 186 h 213"/>
                  <a:gd name="T52" fmla="*/ 393 w 545"/>
                  <a:gd name="T53" fmla="*/ 194 h 213"/>
                  <a:gd name="T54" fmla="*/ 355 w 545"/>
                  <a:gd name="T55" fmla="*/ 213 h 213"/>
                  <a:gd name="T56" fmla="*/ 324 w 545"/>
                  <a:gd name="T57" fmla="*/ 206 h 213"/>
                  <a:gd name="T58" fmla="*/ 276 w 545"/>
                  <a:gd name="T59" fmla="*/ 191 h 213"/>
                  <a:gd name="T60" fmla="*/ 219 w 545"/>
                  <a:gd name="T61" fmla="*/ 189 h 213"/>
                  <a:gd name="T62" fmla="*/ 186 w 545"/>
                  <a:gd name="T63" fmla="*/ 177 h 213"/>
                  <a:gd name="T64" fmla="*/ 159 w 545"/>
                  <a:gd name="T65" fmla="*/ 156 h 213"/>
                  <a:gd name="T66" fmla="*/ 110 w 545"/>
                  <a:gd name="T67" fmla="*/ 140 h 213"/>
                  <a:gd name="T68" fmla="*/ 79 w 545"/>
                  <a:gd name="T69" fmla="*/ 128 h 213"/>
                  <a:gd name="T70" fmla="*/ 56 w 545"/>
                  <a:gd name="T71" fmla="*/ 88 h 213"/>
                  <a:gd name="T72" fmla="*/ 11 w 545"/>
                  <a:gd name="T73" fmla="*/ 69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5" h="213">
                    <a:moveTo>
                      <a:pt x="0" y="55"/>
                    </a:moveTo>
                    <a:lnTo>
                      <a:pt x="15" y="52"/>
                    </a:lnTo>
                    <a:lnTo>
                      <a:pt x="37" y="34"/>
                    </a:lnTo>
                    <a:lnTo>
                      <a:pt x="57" y="25"/>
                    </a:lnTo>
                    <a:lnTo>
                      <a:pt x="74" y="31"/>
                    </a:lnTo>
                    <a:lnTo>
                      <a:pt x="90" y="31"/>
                    </a:lnTo>
                    <a:lnTo>
                      <a:pt x="106" y="41"/>
                    </a:lnTo>
                    <a:lnTo>
                      <a:pt x="122" y="42"/>
                    </a:lnTo>
                    <a:lnTo>
                      <a:pt x="148" y="46"/>
                    </a:lnTo>
                    <a:lnTo>
                      <a:pt x="156" y="33"/>
                    </a:lnTo>
                    <a:lnTo>
                      <a:pt x="143" y="21"/>
                    </a:lnTo>
                    <a:lnTo>
                      <a:pt x="148" y="0"/>
                    </a:lnTo>
                    <a:lnTo>
                      <a:pt x="170" y="8"/>
                    </a:lnTo>
                    <a:lnTo>
                      <a:pt x="186" y="10"/>
                    </a:lnTo>
                    <a:lnTo>
                      <a:pt x="207" y="16"/>
                    </a:lnTo>
                    <a:lnTo>
                      <a:pt x="219" y="31"/>
                    </a:lnTo>
                    <a:lnTo>
                      <a:pt x="246" y="39"/>
                    </a:lnTo>
                    <a:lnTo>
                      <a:pt x="259" y="35"/>
                    </a:lnTo>
                    <a:lnTo>
                      <a:pt x="278" y="33"/>
                    </a:lnTo>
                    <a:lnTo>
                      <a:pt x="296" y="35"/>
                    </a:lnTo>
                    <a:lnTo>
                      <a:pt x="317" y="45"/>
                    </a:lnTo>
                    <a:lnTo>
                      <a:pt x="333" y="55"/>
                    </a:lnTo>
                    <a:lnTo>
                      <a:pt x="348" y="55"/>
                    </a:lnTo>
                    <a:lnTo>
                      <a:pt x="370" y="59"/>
                    </a:lnTo>
                    <a:lnTo>
                      <a:pt x="381" y="53"/>
                    </a:lnTo>
                    <a:lnTo>
                      <a:pt x="400" y="50"/>
                    </a:lnTo>
                    <a:lnTo>
                      <a:pt x="415" y="36"/>
                    </a:lnTo>
                    <a:lnTo>
                      <a:pt x="426" y="38"/>
                    </a:lnTo>
                    <a:lnTo>
                      <a:pt x="439" y="45"/>
                    </a:lnTo>
                    <a:lnTo>
                      <a:pt x="456" y="43"/>
                    </a:lnTo>
                    <a:lnTo>
                      <a:pt x="458" y="59"/>
                    </a:lnTo>
                    <a:lnTo>
                      <a:pt x="459" y="79"/>
                    </a:lnTo>
                    <a:lnTo>
                      <a:pt x="468" y="87"/>
                    </a:lnTo>
                    <a:lnTo>
                      <a:pt x="476" y="84"/>
                    </a:lnTo>
                    <a:lnTo>
                      <a:pt x="494" y="88"/>
                    </a:lnTo>
                    <a:lnTo>
                      <a:pt x="502" y="80"/>
                    </a:lnTo>
                    <a:lnTo>
                      <a:pt x="519" y="87"/>
                    </a:lnTo>
                    <a:lnTo>
                      <a:pt x="542" y="101"/>
                    </a:lnTo>
                    <a:lnTo>
                      <a:pt x="545" y="108"/>
                    </a:lnTo>
                    <a:lnTo>
                      <a:pt x="530" y="106"/>
                    </a:lnTo>
                    <a:lnTo>
                      <a:pt x="508" y="109"/>
                    </a:lnTo>
                    <a:lnTo>
                      <a:pt x="500" y="114"/>
                    </a:lnTo>
                    <a:lnTo>
                      <a:pt x="496" y="128"/>
                    </a:lnTo>
                    <a:lnTo>
                      <a:pt x="475" y="136"/>
                    </a:lnTo>
                    <a:lnTo>
                      <a:pt x="464" y="147"/>
                    </a:lnTo>
                    <a:lnTo>
                      <a:pt x="445" y="143"/>
                    </a:lnTo>
                    <a:lnTo>
                      <a:pt x="435" y="141"/>
                    </a:lnTo>
                    <a:lnTo>
                      <a:pt x="433" y="154"/>
                    </a:lnTo>
                    <a:lnTo>
                      <a:pt x="443" y="162"/>
                    </a:lnTo>
                    <a:lnTo>
                      <a:pt x="449" y="168"/>
                    </a:lnTo>
                    <a:lnTo>
                      <a:pt x="441" y="175"/>
                    </a:lnTo>
                    <a:lnTo>
                      <a:pt x="434" y="186"/>
                    </a:lnTo>
                    <a:lnTo>
                      <a:pt x="418" y="194"/>
                    </a:lnTo>
                    <a:lnTo>
                      <a:pt x="393" y="194"/>
                    </a:lnTo>
                    <a:lnTo>
                      <a:pt x="370" y="202"/>
                    </a:lnTo>
                    <a:lnTo>
                      <a:pt x="355" y="213"/>
                    </a:lnTo>
                    <a:lnTo>
                      <a:pt x="345" y="206"/>
                    </a:lnTo>
                    <a:lnTo>
                      <a:pt x="324" y="206"/>
                    </a:lnTo>
                    <a:lnTo>
                      <a:pt x="294" y="194"/>
                    </a:lnTo>
                    <a:lnTo>
                      <a:pt x="276" y="191"/>
                    </a:lnTo>
                    <a:lnTo>
                      <a:pt x="255" y="194"/>
                    </a:lnTo>
                    <a:lnTo>
                      <a:pt x="219" y="189"/>
                    </a:lnTo>
                    <a:lnTo>
                      <a:pt x="201" y="189"/>
                    </a:lnTo>
                    <a:lnTo>
                      <a:pt x="186" y="177"/>
                    </a:lnTo>
                    <a:lnTo>
                      <a:pt x="170" y="158"/>
                    </a:lnTo>
                    <a:lnTo>
                      <a:pt x="159" y="156"/>
                    </a:lnTo>
                    <a:lnTo>
                      <a:pt x="133" y="143"/>
                    </a:lnTo>
                    <a:lnTo>
                      <a:pt x="110" y="140"/>
                    </a:lnTo>
                    <a:lnTo>
                      <a:pt x="89" y="137"/>
                    </a:lnTo>
                    <a:lnTo>
                      <a:pt x="79" y="128"/>
                    </a:lnTo>
                    <a:lnTo>
                      <a:pt x="75" y="104"/>
                    </a:lnTo>
                    <a:lnTo>
                      <a:pt x="56" y="88"/>
                    </a:lnTo>
                    <a:lnTo>
                      <a:pt x="29" y="80"/>
                    </a:lnTo>
                    <a:lnTo>
                      <a:pt x="11" y="69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0" name="Freeform 129">
                <a:extLst>
                  <a:ext uri="{FF2B5EF4-FFF2-40B4-BE49-F238E27FC236}">
                    <a16:creationId xmlns:a16="http://schemas.microsoft.com/office/drawing/2014/main" id="{CD4C5719-8D61-440C-9777-1E0CE2B832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81612" y="3412903"/>
                <a:ext cx="557213" cy="201613"/>
              </a:xfrm>
              <a:custGeom>
                <a:avLst/>
                <a:gdLst>
                  <a:gd name="T0" fmla="*/ 1401 w 1439"/>
                  <a:gd name="T1" fmla="*/ 208 h 524"/>
                  <a:gd name="T2" fmla="*/ 1346 w 1439"/>
                  <a:gd name="T3" fmla="*/ 237 h 524"/>
                  <a:gd name="T4" fmla="*/ 1281 w 1439"/>
                  <a:gd name="T5" fmla="*/ 223 h 524"/>
                  <a:gd name="T6" fmla="*/ 1194 w 1439"/>
                  <a:gd name="T7" fmla="*/ 223 h 524"/>
                  <a:gd name="T8" fmla="*/ 1171 w 1439"/>
                  <a:gd name="T9" fmla="*/ 320 h 524"/>
                  <a:gd name="T10" fmla="*/ 1143 w 1439"/>
                  <a:gd name="T11" fmla="*/ 349 h 524"/>
                  <a:gd name="T12" fmla="*/ 1107 w 1439"/>
                  <a:gd name="T13" fmla="*/ 468 h 524"/>
                  <a:gd name="T14" fmla="*/ 1045 w 1439"/>
                  <a:gd name="T15" fmla="*/ 486 h 524"/>
                  <a:gd name="T16" fmla="*/ 974 w 1439"/>
                  <a:gd name="T17" fmla="*/ 462 h 524"/>
                  <a:gd name="T18" fmla="*/ 938 w 1439"/>
                  <a:gd name="T19" fmla="*/ 469 h 524"/>
                  <a:gd name="T20" fmla="*/ 894 w 1439"/>
                  <a:gd name="T21" fmla="*/ 512 h 524"/>
                  <a:gd name="T22" fmla="*/ 846 w 1439"/>
                  <a:gd name="T23" fmla="*/ 506 h 524"/>
                  <a:gd name="T24" fmla="*/ 798 w 1439"/>
                  <a:gd name="T25" fmla="*/ 524 h 524"/>
                  <a:gd name="T26" fmla="*/ 746 w 1439"/>
                  <a:gd name="T27" fmla="*/ 476 h 524"/>
                  <a:gd name="T28" fmla="*/ 733 w 1439"/>
                  <a:gd name="T29" fmla="*/ 419 h 524"/>
                  <a:gd name="T30" fmla="*/ 788 w 1439"/>
                  <a:gd name="T31" fmla="*/ 448 h 524"/>
                  <a:gd name="T32" fmla="*/ 846 w 1439"/>
                  <a:gd name="T33" fmla="*/ 432 h 524"/>
                  <a:gd name="T34" fmla="*/ 860 w 1439"/>
                  <a:gd name="T35" fmla="*/ 360 h 524"/>
                  <a:gd name="T36" fmla="*/ 892 w 1439"/>
                  <a:gd name="T37" fmla="*/ 344 h 524"/>
                  <a:gd name="T38" fmla="*/ 981 w 1439"/>
                  <a:gd name="T39" fmla="*/ 325 h 524"/>
                  <a:gd name="T40" fmla="*/ 1033 w 1439"/>
                  <a:gd name="T41" fmla="*/ 258 h 524"/>
                  <a:gd name="T42" fmla="*/ 1068 w 1439"/>
                  <a:gd name="T43" fmla="*/ 204 h 524"/>
                  <a:gd name="T44" fmla="*/ 1104 w 1439"/>
                  <a:gd name="T45" fmla="*/ 248 h 524"/>
                  <a:gd name="T46" fmla="*/ 1119 w 1439"/>
                  <a:gd name="T47" fmla="*/ 219 h 524"/>
                  <a:gd name="T48" fmla="*/ 1155 w 1439"/>
                  <a:gd name="T49" fmla="*/ 222 h 524"/>
                  <a:gd name="T50" fmla="*/ 1157 w 1439"/>
                  <a:gd name="T51" fmla="*/ 168 h 524"/>
                  <a:gd name="T52" fmla="*/ 1159 w 1439"/>
                  <a:gd name="T53" fmla="*/ 126 h 524"/>
                  <a:gd name="T54" fmla="*/ 1214 w 1439"/>
                  <a:gd name="T55" fmla="*/ 66 h 524"/>
                  <a:gd name="T56" fmla="*/ 1248 w 1439"/>
                  <a:gd name="T57" fmla="*/ 0 h 524"/>
                  <a:gd name="T58" fmla="*/ 1278 w 1439"/>
                  <a:gd name="T59" fmla="*/ 0 h 524"/>
                  <a:gd name="T60" fmla="*/ 1319 w 1439"/>
                  <a:gd name="T61" fmla="*/ 43 h 524"/>
                  <a:gd name="T62" fmla="*/ 1325 w 1439"/>
                  <a:gd name="T63" fmla="*/ 80 h 524"/>
                  <a:gd name="T64" fmla="*/ 1375 w 1439"/>
                  <a:gd name="T65" fmla="*/ 103 h 524"/>
                  <a:gd name="T66" fmla="*/ 1439 w 1439"/>
                  <a:gd name="T67" fmla="*/ 129 h 524"/>
                  <a:gd name="T68" fmla="*/ 1436 w 1439"/>
                  <a:gd name="T69" fmla="*/ 162 h 524"/>
                  <a:gd name="T70" fmla="*/ 1385 w 1439"/>
                  <a:gd name="T71" fmla="*/ 167 h 524"/>
                  <a:gd name="T72" fmla="*/ 1401 w 1439"/>
                  <a:gd name="T73" fmla="*/ 208 h 524"/>
                  <a:gd name="T74" fmla="*/ 75 w 1439"/>
                  <a:gd name="T75" fmla="*/ 61 h 524"/>
                  <a:gd name="T76" fmla="*/ 83 w 1439"/>
                  <a:gd name="T77" fmla="*/ 105 h 524"/>
                  <a:gd name="T78" fmla="*/ 133 w 1439"/>
                  <a:gd name="T79" fmla="*/ 95 h 524"/>
                  <a:gd name="T80" fmla="*/ 155 w 1439"/>
                  <a:gd name="T81" fmla="*/ 60 h 524"/>
                  <a:gd name="T82" fmla="*/ 173 w 1439"/>
                  <a:gd name="T83" fmla="*/ 68 h 524"/>
                  <a:gd name="T84" fmla="*/ 220 w 1439"/>
                  <a:gd name="T85" fmla="*/ 119 h 524"/>
                  <a:gd name="T86" fmla="*/ 254 w 1439"/>
                  <a:gd name="T87" fmla="*/ 176 h 524"/>
                  <a:gd name="T88" fmla="*/ 260 w 1439"/>
                  <a:gd name="T89" fmla="*/ 233 h 524"/>
                  <a:gd name="T90" fmla="*/ 253 w 1439"/>
                  <a:gd name="T91" fmla="*/ 272 h 524"/>
                  <a:gd name="T92" fmla="*/ 261 w 1439"/>
                  <a:gd name="T93" fmla="*/ 301 h 524"/>
                  <a:gd name="T94" fmla="*/ 268 w 1439"/>
                  <a:gd name="T95" fmla="*/ 352 h 524"/>
                  <a:gd name="T96" fmla="*/ 295 w 1439"/>
                  <a:gd name="T97" fmla="*/ 375 h 524"/>
                  <a:gd name="T98" fmla="*/ 326 w 1439"/>
                  <a:gd name="T99" fmla="*/ 451 h 524"/>
                  <a:gd name="T100" fmla="*/ 325 w 1439"/>
                  <a:gd name="T101" fmla="*/ 479 h 524"/>
                  <a:gd name="T102" fmla="*/ 271 w 1439"/>
                  <a:gd name="T103" fmla="*/ 485 h 524"/>
                  <a:gd name="T104" fmla="*/ 199 w 1439"/>
                  <a:gd name="T105" fmla="*/ 422 h 524"/>
                  <a:gd name="T106" fmla="*/ 109 w 1439"/>
                  <a:gd name="T107" fmla="*/ 354 h 524"/>
                  <a:gd name="T108" fmla="*/ 99 w 1439"/>
                  <a:gd name="T109" fmla="*/ 311 h 524"/>
                  <a:gd name="T110" fmla="*/ 54 w 1439"/>
                  <a:gd name="T111" fmla="*/ 254 h 524"/>
                  <a:gd name="T112" fmla="*/ 42 w 1439"/>
                  <a:gd name="T113" fmla="*/ 184 h 524"/>
                  <a:gd name="T114" fmla="*/ 13 w 1439"/>
                  <a:gd name="T115" fmla="*/ 137 h 524"/>
                  <a:gd name="T116" fmla="*/ 18 w 1439"/>
                  <a:gd name="T117" fmla="*/ 75 h 524"/>
                  <a:gd name="T118" fmla="*/ 0 w 1439"/>
                  <a:gd name="T119" fmla="*/ 39 h 524"/>
                  <a:gd name="T120" fmla="*/ 12 w 1439"/>
                  <a:gd name="T121" fmla="*/ 24 h 524"/>
                  <a:gd name="T122" fmla="*/ 75 w 1439"/>
                  <a:gd name="T123" fmla="*/ 61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39" h="524">
                    <a:moveTo>
                      <a:pt x="1401" y="208"/>
                    </a:moveTo>
                    <a:lnTo>
                      <a:pt x="1346" y="237"/>
                    </a:lnTo>
                    <a:lnTo>
                      <a:pt x="1281" y="223"/>
                    </a:lnTo>
                    <a:lnTo>
                      <a:pt x="1194" y="223"/>
                    </a:lnTo>
                    <a:lnTo>
                      <a:pt x="1171" y="320"/>
                    </a:lnTo>
                    <a:lnTo>
                      <a:pt x="1143" y="349"/>
                    </a:lnTo>
                    <a:lnTo>
                      <a:pt x="1107" y="468"/>
                    </a:lnTo>
                    <a:lnTo>
                      <a:pt x="1045" y="486"/>
                    </a:lnTo>
                    <a:lnTo>
                      <a:pt x="974" y="462"/>
                    </a:lnTo>
                    <a:lnTo>
                      <a:pt x="938" y="469"/>
                    </a:lnTo>
                    <a:lnTo>
                      <a:pt x="894" y="512"/>
                    </a:lnTo>
                    <a:lnTo>
                      <a:pt x="846" y="506"/>
                    </a:lnTo>
                    <a:lnTo>
                      <a:pt x="798" y="524"/>
                    </a:lnTo>
                    <a:lnTo>
                      <a:pt x="746" y="476"/>
                    </a:lnTo>
                    <a:lnTo>
                      <a:pt x="733" y="419"/>
                    </a:lnTo>
                    <a:lnTo>
                      <a:pt x="788" y="448"/>
                    </a:lnTo>
                    <a:lnTo>
                      <a:pt x="846" y="432"/>
                    </a:lnTo>
                    <a:lnTo>
                      <a:pt x="860" y="360"/>
                    </a:lnTo>
                    <a:lnTo>
                      <a:pt x="892" y="344"/>
                    </a:lnTo>
                    <a:lnTo>
                      <a:pt x="981" y="325"/>
                    </a:lnTo>
                    <a:lnTo>
                      <a:pt x="1033" y="258"/>
                    </a:lnTo>
                    <a:lnTo>
                      <a:pt x="1068" y="204"/>
                    </a:lnTo>
                    <a:lnTo>
                      <a:pt x="1104" y="248"/>
                    </a:lnTo>
                    <a:lnTo>
                      <a:pt x="1119" y="219"/>
                    </a:lnTo>
                    <a:lnTo>
                      <a:pt x="1155" y="222"/>
                    </a:lnTo>
                    <a:lnTo>
                      <a:pt x="1157" y="168"/>
                    </a:lnTo>
                    <a:lnTo>
                      <a:pt x="1159" y="126"/>
                    </a:lnTo>
                    <a:lnTo>
                      <a:pt x="1214" y="66"/>
                    </a:lnTo>
                    <a:lnTo>
                      <a:pt x="1248" y="0"/>
                    </a:lnTo>
                    <a:lnTo>
                      <a:pt x="1278" y="0"/>
                    </a:lnTo>
                    <a:lnTo>
                      <a:pt x="1319" y="43"/>
                    </a:lnTo>
                    <a:lnTo>
                      <a:pt x="1325" y="80"/>
                    </a:lnTo>
                    <a:lnTo>
                      <a:pt x="1375" y="103"/>
                    </a:lnTo>
                    <a:lnTo>
                      <a:pt x="1439" y="129"/>
                    </a:lnTo>
                    <a:lnTo>
                      <a:pt x="1436" y="162"/>
                    </a:lnTo>
                    <a:lnTo>
                      <a:pt x="1385" y="167"/>
                    </a:lnTo>
                    <a:lnTo>
                      <a:pt x="1401" y="208"/>
                    </a:lnTo>
                    <a:moveTo>
                      <a:pt x="75" y="61"/>
                    </a:moveTo>
                    <a:lnTo>
                      <a:pt x="83" y="105"/>
                    </a:lnTo>
                    <a:lnTo>
                      <a:pt x="133" y="95"/>
                    </a:lnTo>
                    <a:lnTo>
                      <a:pt x="155" y="60"/>
                    </a:lnTo>
                    <a:lnTo>
                      <a:pt x="173" y="68"/>
                    </a:lnTo>
                    <a:lnTo>
                      <a:pt x="220" y="119"/>
                    </a:lnTo>
                    <a:lnTo>
                      <a:pt x="254" y="176"/>
                    </a:lnTo>
                    <a:lnTo>
                      <a:pt x="260" y="233"/>
                    </a:lnTo>
                    <a:lnTo>
                      <a:pt x="253" y="272"/>
                    </a:lnTo>
                    <a:lnTo>
                      <a:pt x="261" y="301"/>
                    </a:lnTo>
                    <a:lnTo>
                      <a:pt x="268" y="352"/>
                    </a:lnTo>
                    <a:lnTo>
                      <a:pt x="295" y="375"/>
                    </a:lnTo>
                    <a:lnTo>
                      <a:pt x="326" y="451"/>
                    </a:lnTo>
                    <a:lnTo>
                      <a:pt x="325" y="479"/>
                    </a:lnTo>
                    <a:lnTo>
                      <a:pt x="271" y="485"/>
                    </a:lnTo>
                    <a:lnTo>
                      <a:pt x="199" y="422"/>
                    </a:lnTo>
                    <a:lnTo>
                      <a:pt x="109" y="354"/>
                    </a:lnTo>
                    <a:lnTo>
                      <a:pt x="99" y="311"/>
                    </a:lnTo>
                    <a:lnTo>
                      <a:pt x="54" y="254"/>
                    </a:lnTo>
                    <a:lnTo>
                      <a:pt x="42" y="184"/>
                    </a:lnTo>
                    <a:lnTo>
                      <a:pt x="13" y="137"/>
                    </a:lnTo>
                    <a:lnTo>
                      <a:pt x="18" y="75"/>
                    </a:lnTo>
                    <a:lnTo>
                      <a:pt x="0" y="39"/>
                    </a:lnTo>
                    <a:lnTo>
                      <a:pt x="12" y="24"/>
                    </a:lnTo>
                    <a:lnTo>
                      <a:pt x="75" y="61"/>
                    </a:lnTo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1" name="Freeform 131">
                <a:extLst>
                  <a:ext uri="{FF2B5EF4-FFF2-40B4-BE49-F238E27FC236}">
                    <a16:creationId xmlns:a16="http://schemas.microsoft.com/office/drawing/2014/main" id="{AD7E0642-47C3-4CB9-ADE9-43DA90732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49" y="4303490"/>
                <a:ext cx="68263" cy="76200"/>
              </a:xfrm>
              <a:custGeom>
                <a:avLst/>
                <a:gdLst>
                  <a:gd name="T0" fmla="*/ 26 w 43"/>
                  <a:gd name="T1" fmla="*/ 20 h 48"/>
                  <a:gd name="T2" fmla="*/ 37 w 43"/>
                  <a:gd name="T3" fmla="*/ 33 h 48"/>
                  <a:gd name="T4" fmla="*/ 43 w 43"/>
                  <a:gd name="T5" fmla="*/ 43 h 48"/>
                  <a:gd name="T6" fmla="*/ 35 w 43"/>
                  <a:gd name="T7" fmla="*/ 48 h 48"/>
                  <a:gd name="T8" fmla="*/ 27 w 43"/>
                  <a:gd name="T9" fmla="*/ 42 h 48"/>
                  <a:gd name="T10" fmla="*/ 17 w 43"/>
                  <a:gd name="T11" fmla="*/ 33 h 48"/>
                  <a:gd name="T12" fmla="*/ 8 w 43"/>
                  <a:gd name="T13" fmla="*/ 22 h 48"/>
                  <a:gd name="T14" fmla="*/ 0 w 43"/>
                  <a:gd name="T15" fmla="*/ 7 h 48"/>
                  <a:gd name="T16" fmla="*/ 0 w 43"/>
                  <a:gd name="T17" fmla="*/ 0 h 48"/>
                  <a:gd name="T18" fmla="*/ 7 w 43"/>
                  <a:gd name="T19" fmla="*/ 0 h 48"/>
                  <a:gd name="T20" fmla="*/ 16 w 43"/>
                  <a:gd name="T21" fmla="*/ 8 h 48"/>
                  <a:gd name="T22" fmla="*/ 22 w 43"/>
                  <a:gd name="T23" fmla="*/ 15 h 48"/>
                  <a:gd name="T24" fmla="*/ 26 w 43"/>
                  <a:gd name="T25" fmla="*/ 2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48">
                    <a:moveTo>
                      <a:pt x="26" y="20"/>
                    </a:moveTo>
                    <a:lnTo>
                      <a:pt x="37" y="33"/>
                    </a:lnTo>
                    <a:lnTo>
                      <a:pt x="43" y="43"/>
                    </a:lnTo>
                    <a:lnTo>
                      <a:pt x="35" y="48"/>
                    </a:lnTo>
                    <a:lnTo>
                      <a:pt x="27" y="42"/>
                    </a:lnTo>
                    <a:lnTo>
                      <a:pt x="17" y="33"/>
                    </a:lnTo>
                    <a:lnTo>
                      <a:pt x="8" y="22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6" y="8"/>
                    </a:lnTo>
                    <a:lnTo>
                      <a:pt x="22" y="15"/>
                    </a:lnTo>
                    <a:lnTo>
                      <a:pt x="26" y="2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2" name="Freeform 140">
                <a:extLst>
                  <a:ext uri="{FF2B5EF4-FFF2-40B4-BE49-F238E27FC236}">
                    <a16:creationId xmlns:a16="http://schemas.microsoft.com/office/drawing/2014/main" id="{922E9736-D2FD-48BC-9D8E-7CC04A7F7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4862" y="2638202"/>
                <a:ext cx="241300" cy="131763"/>
              </a:xfrm>
              <a:custGeom>
                <a:avLst/>
                <a:gdLst>
                  <a:gd name="T0" fmla="*/ 146 w 152"/>
                  <a:gd name="T1" fmla="*/ 52 h 83"/>
                  <a:gd name="T2" fmla="*/ 146 w 152"/>
                  <a:gd name="T3" fmla="*/ 61 h 83"/>
                  <a:gd name="T4" fmla="*/ 152 w 152"/>
                  <a:gd name="T5" fmla="*/ 75 h 83"/>
                  <a:gd name="T6" fmla="*/ 151 w 152"/>
                  <a:gd name="T7" fmla="*/ 83 h 83"/>
                  <a:gd name="T8" fmla="*/ 136 w 152"/>
                  <a:gd name="T9" fmla="*/ 83 h 83"/>
                  <a:gd name="T10" fmla="*/ 114 w 152"/>
                  <a:gd name="T11" fmla="*/ 78 h 83"/>
                  <a:gd name="T12" fmla="*/ 100 w 152"/>
                  <a:gd name="T13" fmla="*/ 76 h 83"/>
                  <a:gd name="T14" fmla="*/ 88 w 152"/>
                  <a:gd name="T15" fmla="*/ 66 h 83"/>
                  <a:gd name="T16" fmla="*/ 63 w 152"/>
                  <a:gd name="T17" fmla="*/ 63 h 83"/>
                  <a:gd name="T18" fmla="*/ 37 w 152"/>
                  <a:gd name="T19" fmla="*/ 51 h 83"/>
                  <a:gd name="T20" fmla="*/ 18 w 152"/>
                  <a:gd name="T21" fmla="*/ 41 h 83"/>
                  <a:gd name="T22" fmla="*/ 0 w 152"/>
                  <a:gd name="T23" fmla="*/ 33 h 83"/>
                  <a:gd name="T24" fmla="*/ 3 w 152"/>
                  <a:gd name="T25" fmla="*/ 14 h 83"/>
                  <a:gd name="T26" fmla="*/ 12 w 152"/>
                  <a:gd name="T27" fmla="*/ 4 h 83"/>
                  <a:gd name="T28" fmla="*/ 18 w 152"/>
                  <a:gd name="T29" fmla="*/ 0 h 83"/>
                  <a:gd name="T30" fmla="*/ 34 w 152"/>
                  <a:gd name="T31" fmla="*/ 6 h 83"/>
                  <a:gd name="T32" fmla="*/ 54 w 152"/>
                  <a:gd name="T33" fmla="*/ 19 h 83"/>
                  <a:gd name="T34" fmla="*/ 65 w 152"/>
                  <a:gd name="T35" fmla="*/ 22 h 83"/>
                  <a:gd name="T36" fmla="*/ 73 w 152"/>
                  <a:gd name="T37" fmla="*/ 32 h 83"/>
                  <a:gd name="T38" fmla="*/ 88 w 152"/>
                  <a:gd name="T39" fmla="*/ 36 h 83"/>
                  <a:gd name="T40" fmla="*/ 104 w 152"/>
                  <a:gd name="T41" fmla="*/ 45 h 83"/>
                  <a:gd name="T42" fmla="*/ 125 w 152"/>
                  <a:gd name="T43" fmla="*/ 50 h 83"/>
                  <a:gd name="T44" fmla="*/ 146 w 152"/>
                  <a:gd name="T45" fmla="*/ 5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83">
                    <a:moveTo>
                      <a:pt x="146" y="52"/>
                    </a:moveTo>
                    <a:lnTo>
                      <a:pt x="146" y="61"/>
                    </a:lnTo>
                    <a:lnTo>
                      <a:pt x="152" y="75"/>
                    </a:lnTo>
                    <a:lnTo>
                      <a:pt x="151" y="83"/>
                    </a:lnTo>
                    <a:lnTo>
                      <a:pt x="136" y="83"/>
                    </a:lnTo>
                    <a:lnTo>
                      <a:pt x="114" y="78"/>
                    </a:lnTo>
                    <a:lnTo>
                      <a:pt x="100" y="76"/>
                    </a:lnTo>
                    <a:lnTo>
                      <a:pt x="88" y="66"/>
                    </a:lnTo>
                    <a:lnTo>
                      <a:pt x="63" y="63"/>
                    </a:lnTo>
                    <a:lnTo>
                      <a:pt x="37" y="51"/>
                    </a:lnTo>
                    <a:lnTo>
                      <a:pt x="18" y="41"/>
                    </a:lnTo>
                    <a:lnTo>
                      <a:pt x="0" y="33"/>
                    </a:lnTo>
                    <a:lnTo>
                      <a:pt x="3" y="14"/>
                    </a:lnTo>
                    <a:lnTo>
                      <a:pt x="12" y="4"/>
                    </a:lnTo>
                    <a:lnTo>
                      <a:pt x="18" y="0"/>
                    </a:lnTo>
                    <a:lnTo>
                      <a:pt x="34" y="6"/>
                    </a:lnTo>
                    <a:lnTo>
                      <a:pt x="54" y="19"/>
                    </a:lnTo>
                    <a:lnTo>
                      <a:pt x="65" y="22"/>
                    </a:lnTo>
                    <a:lnTo>
                      <a:pt x="73" y="32"/>
                    </a:lnTo>
                    <a:lnTo>
                      <a:pt x="88" y="36"/>
                    </a:lnTo>
                    <a:lnTo>
                      <a:pt x="104" y="45"/>
                    </a:lnTo>
                    <a:lnTo>
                      <a:pt x="125" y="50"/>
                    </a:lnTo>
                    <a:lnTo>
                      <a:pt x="146" y="5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3" name="Freeform 141">
                <a:extLst>
                  <a:ext uri="{FF2B5EF4-FFF2-40B4-BE49-F238E27FC236}">
                    <a16:creationId xmlns:a16="http://schemas.microsoft.com/office/drawing/2014/main" id="{4303693B-9484-4B76-A4F7-D9D581B58B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97662" y="4776565"/>
                <a:ext cx="517525" cy="398463"/>
              </a:xfrm>
              <a:custGeom>
                <a:avLst/>
                <a:gdLst>
                  <a:gd name="T0" fmla="*/ 1141 w 1337"/>
                  <a:gd name="T1" fmla="*/ 233 h 1028"/>
                  <a:gd name="T2" fmla="*/ 1195 w 1337"/>
                  <a:gd name="T3" fmla="*/ 199 h 1028"/>
                  <a:gd name="T4" fmla="*/ 1204 w 1337"/>
                  <a:gd name="T5" fmla="*/ 290 h 1028"/>
                  <a:gd name="T6" fmla="*/ 1308 w 1337"/>
                  <a:gd name="T7" fmla="*/ 265 h 1028"/>
                  <a:gd name="T8" fmla="*/ 1271 w 1337"/>
                  <a:gd name="T9" fmla="*/ 350 h 1028"/>
                  <a:gd name="T10" fmla="*/ 1164 w 1337"/>
                  <a:gd name="T11" fmla="*/ 397 h 1028"/>
                  <a:gd name="T12" fmla="*/ 1109 w 1337"/>
                  <a:gd name="T13" fmla="*/ 459 h 1028"/>
                  <a:gd name="T14" fmla="*/ 1030 w 1337"/>
                  <a:gd name="T15" fmla="*/ 521 h 1028"/>
                  <a:gd name="T16" fmla="*/ 876 w 1337"/>
                  <a:gd name="T17" fmla="*/ 612 h 1028"/>
                  <a:gd name="T18" fmla="*/ 861 w 1337"/>
                  <a:gd name="T19" fmla="*/ 578 h 1028"/>
                  <a:gd name="T20" fmla="*/ 960 w 1337"/>
                  <a:gd name="T21" fmla="*/ 462 h 1028"/>
                  <a:gd name="T22" fmla="*/ 931 w 1337"/>
                  <a:gd name="T23" fmla="*/ 397 h 1028"/>
                  <a:gd name="T24" fmla="*/ 1055 w 1337"/>
                  <a:gd name="T25" fmla="*/ 303 h 1028"/>
                  <a:gd name="T26" fmla="*/ 1093 w 1337"/>
                  <a:gd name="T27" fmla="*/ 191 h 1028"/>
                  <a:gd name="T28" fmla="*/ 1092 w 1337"/>
                  <a:gd name="T29" fmla="*/ 141 h 1028"/>
                  <a:gd name="T30" fmla="*/ 1084 w 1337"/>
                  <a:gd name="T31" fmla="*/ 6 h 1028"/>
                  <a:gd name="T32" fmla="*/ 1126 w 1337"/>
                  <a:gd name="T33" fmla="*/ 47 h 1028"/>
                  <a:gd name="T34" fmla="*/ 1144 w 1337"/>
                  <a:gd name="T35" fmla="*/ 144 h 1028"/>
                  <a:gd name="T36" fmla="*/ 761 w 1337"/>
                  <a:gd name="T37" fmla="*/ 582 h 1028"/>
                  <a:gd name="T38" fmla="*/ 829 w 1337"/>
                  <a:gd name="T39" fmla="*/ 583 h 1028"/>
                  <a:gd name="T40" fmla="*/ 749 w 1337"/>
                  <a:gd name="T41" fmla="*/ 658 h 1028"/>
                  <a:gd name="T42" fmla="*/ 597 w 1337"/>
                  <a:gd name="T43" fmla="*/ 754 h 1028"/>
                  <a:gd name="T44" fmla="*/ 537 w 1337"/>
                  <a:gd name="T45" fmla="*/ 795 h 1028"/>
                  <a:gd name="T46" fmla="*/ 393 w 1337"/>
                  <a:gd name="T47" fmla="*/ 882 h 1028"/>
                  <a:gd name="T48" fmla="*/ 202 w 1337"/>
                  <a:gd name="T49" fmla="*/ 1004 h 1028"/>
                  <a:gd name="T50" fmla="*/ 88 w 1337"/>
                  <a:gd name="T51" fmla="*/ 1026 h 1028"/>
                  <a:gd name="T52" fmla="*/ 0 w 1337"/>
                  <a:gd name="T53" fmla="*/ 993 h 1028"/>
                  <a:gd name="T54" fmla="*/ 99 w 1337"/>
                  <a:gd name="T55" fmla="*/ 900 h 1028"/>
                  <a:gd name="T56" fmla="*/ 304 w 1337"/>
                  <a:gd name="T57" fmla="*/ 801 h 1028"/>
                  <a:gd name="T58" fmla="*/ 469 w 1337"/>
                  <a:gd name="T59" fmla="*/ 725 h 1028"/>
                  <a:gd name="T60" fmla="*/ 619 w 1337"/>
                  <a:gd name="T61" fmla="*/ 619 h 1028"/>
                  <a:gd name="T62" fmla="*/ 704 w 1337"/>
                  <a:gd name="T63" fmla="*/ 550 h 1028"/>
                  <a:gd name="T64" fmla="*/ 770 w 1337"/>
                  <a:gd name="T65" fmla="*/ 547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37" h="1028">
                    <a:moveTo>
                      <a:pt x="1144" y="144"/>
                    </a:moveTo>
                    <a:lnTo>
                      <a:pt x="1141" y="233"/>
                    </a:lnTo>
                    <a:lnTo>
                      <a:pt x="1178" y="176"/>
                    </a:lnTo>
                    <a:lnTo>
                      <a:pt x="1195" y="199"/>
                    </a:lnTo>
                    <a:lnTo>
                      <a:pt x="1166" y="263"/>
                    </a:lnTo>
                    <a:lnTo>
                      <a:pt x="1204" y="290"/>
                    </a:lnTo>
                    <a:lnTo>
                      <a:pt x="1247" y="297"/>
                    </a:lnTo>
                    <a:lnTo>
                      <a:pt x="1308" y="265"/>
                    </a:lnTo>
                    <a:lnTo>
                      <a:pt x="1337" y="275"/>
                    </a:lnTo>
                    <a:lnTo>
                      <a:pt x="1271" y="350"/>
                    </a:lnTo>
                    <a:lnTo>
                      <a:pt x="1216" y="399"/>
                    </a:lnTo>
                    <a:lnTo>
                      <a:pt x="1164" y="397"/>
                    </a:lnTo>
                    <a:lnTo>
                      <a:pt x="1128" y="423"/>
                    </a:lnTo>
                    <a:lnTo>
                      <a:pt x="1109" y="459"/>
                    </a:lnTo>
                    <a:lnTo>
                      <a:pt x="1088" y="475"/>
                    </a:lnTo>
                    <a:lnTo>
                      <a:pt x="1030" y="521"/>
                    </a:lnTo>
                    <a:lnTo>
                      <a:pt x="954" y="578"/>
                    </a:lnTo>
                    <a:lnTo>
                      <a:pt x="876" y="612"/>
                    </a:lnTo>
                    <a:lnTo>
                      <a:pt x="881" y="590"/>
                    </a:lnTo>
                    <a:lnTo>
                      <a:pt x="861" y="578"/>
                    </a:lnTo>
                    <a:lnTo>
                      <a:pt x="950" y="508"/>
                    </a:lnTo>
                    <a:lnTo>
                      <a:pt x="960" y="462"/>
                    </a:lnTo>
                    <a:lnTo>
                      <a:pt x="908" y="428"/>
                    </a:lnTo>
                    <a:lnTo>
                      <a:pt x="931" y="397"/>
                    </a:lnTo>
                    <a:lnTo>
                      <a:pt x="1001" y="368"/>
                    </a:lnTo>
                    <a:lnTo>
                      <a:pt x="1055" y="303"/>
                    </a:lnTo>
                    <a:lnTo>
                      <a:pt x="1087" y="248"/>
                    </a:lnTo>
                    <a:lnTo>
                      <a:pt x="1093" y="191"/>
                    </a:lnTo>
                    <a:lnTo>
                      <a:pt x="1104" y="176"/>
                    </a:lnTo>
                    <a:lnTo>
                      <a:pt x="1092" y="141"/>
                    </a:lnTo>
                    <a:lnTo>
                      <a:pt x="1080" y="66"/>
                    </a:lnTo>
                    <a:lnTo>
                      <a:pt x="1084" y="6"/>
                    </a:lnTo>
                    <a:lnTo>
                      <a:pt x="1114" y="0"/>
                    </a:lnTo>
                    <a:lnTo>
                      <a:pt x="1126" y="47"/>
                    </a:lnTo>
                    <a:lnTo>
                      <a:pt x="1169" y="69"/>
                    </a:lnTo>
                    <a:lnTo>
                      <a:pt x="1144" y="144"/>
                    </a:lnTo>
                    <a:moveTo>
                      <a:pt x="770" y="547"/>
                    </a:moveTo>
                    <a:lnTo>
                      <a:pt x="761" y="582"/>
                    </a:lnTo>
                    <a:lnTo>
                      <a:pt x="834" y="548"/>
                    </a:lnTo>
                    <a:lnTo>
                      <a:pt x="829" y="583"/>
                    </a:lnTo>
                    <a:lnTo>
                      <a:pt x="803" y="619"/>
                    </a:lnTo>
                    <a:lnTo>
                      <a:pt x="749" y="658"/>
                    </a:lnTo>
                    <a:lnTo>
                      <a:pt x="657" y="720"/>
                    </a:lnTo>
                    <a:lnTo>
                      <a:pt x="597" y="754"/>
                    </a:lnTo>
                    <a:lnTo>
                      <a:pt x="590" y="794"/>
                    </a:lnTo>
                    <a:lnTo>
                      <a:pt x="537" y="795"/>
                    </a:lnTo>
                    <a:lnTo>
                      <a:pt x="454" y="827"/>
                    </a:lnTo>
                    <a:lnTo>
                      <a:pt x="393" y="882"/>
                    </a:lnTo>
                    <a:lnTo>
                      <a:pt x="285" y="966"/>
                    </a:lnTo>
                    <a:lnTo>
                      <a:pt x="202" y="1004"/>
                    </a:lnTo>
                    <a:lnTo>
                      <a:pt x="148" y="1028"/>
                    </a:lnTo>
                    <a:lnTo>
                      <a:pt x="88" y="1026"/>
                    </a:lnTo>
                    <a:lnTo>
                      <a:pt x="68" y="998"/>
                    </a:lnTo>
                    <a:lnTo>
                      <a:pt x="0" y="993"/>
                    </a:lnTo>
                    <a:lnTo>
                      <a:pt x="13" y="962"/>
                    </a:lnTo>
                    <a:lnTo>
                      <a:pt x="99" y="900"/>
                    </a:lnTo>
                    <a:lnTo>
                      <a:pt x="248" y="817"/>
                    </a:lnTo>
                    <a:lnTo>
                      <a:pt x="304" y="801"/>
                    </a:lnTo>
                    <a:lnTo>
                      <a:pt x="378" y="769"/>
                    </a:lnTo>
                    <a:lnTo>
                      <a:pt x="469" y="725"/>
                    </a:lnTo>
                    <a:lnTo>
                      <a:pt x="543" y="681"/>
                    </a:lnTo>
                    <a:lnTo>
                      <a:pt x="619" y="619"/>
                    </a:lnTo>
                    <a:lnTo>
                      <a:pt x="661" y="597"/>
                    </a:lnTo>
                    <a:lnTo>
                      <a:pt x="704" y="550"/>
                    </a:lnTo>
                    <a:lnTo>
                      <a:pt x="780" y="511"/>
                    </a:lnTo>
                    <a:lnTo>
                      <a:pt x="770" y="547"/>
                    </a:lnTo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4" name="Freeform 143">
                <a:extLst>
                  <a:ext uri="{FF2B5EF4-FFF2-40B4-BE49-F238E27FC236}">
                    <a16:creationId xmlns:a16="http://schemas.microsoft.com/office/drawing/2014/main" id="{1C9B02E1-1F13-40BA-9ACF-F8EEE3F7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349" y="2417540"/>
                <a:ext cx="430213" cy="441325"/>
              </a:xfrm>
              <a:custGeom>
                <a:avLst/>
                <a:gdLst>
                  <a:gd name="T0" fmla="*/ 232 w 271"/>
                  <a:gd name="T1" fmla="*/ 9 h 278"/>
                  <a:gd name="T2" fmla="*/ 271 w 271"/>
                  <a:gd name="T3" fmla="*/ 33 h 278"/>
                  <a:gd name="T4" fmla="*/ 241 w 271"/>
                  <a:gd name="T5" fmla="*/ 54 h 278"/>
                  <a:gd name="T6" fmla="*/ 207 w 271"/>
                  <a:gd name="T7" fmla="*/ 58 h 278"/>
                  <a:gd name="T8" fmla="*/ 226 w 271"/>
                  <a:gd name="T9" fmla="*/ 90 h 278"/>
                  <a:gd name="T10" fmla="*/ 230 w 271"/>
                  <a:gd name="T11" fmla="*/ 112 h 278"/>
                  <a:gd name="T12" fmla="*/ 221 w 271"/>
                  <a:gd name="T13" fmla="*/ 148 h 278"/>
                  <a:gd name="T14" fmla="*/ 199 w 271"/>
                  <a:gd name="T15" fmla="*/ 191 h 278"/>
                  <a:gd name="T16" fmla="*/ 162 w 271"/>
                  <a:gd name="T17" fmla="*/ 211 h 278"/>
                  <a:gd name="T18" fmla="*/ 180 w 271"/>
                  <a:gd name="T19" fmla="*/ 236 h 278"/>
                  <a:gd name="T20" fmla="*/ 198 w 271"/>
                  <a:gd name="T21" fmla="*/ 265 h 278"/>
                  <a:gd name="T22" fmla="*/ 149 w 271"/>
                  <a:gd name="T23" fmla="*/ 278 h 278"/>
                  <a:gd name="T24" fmla="*/ 127 w 271"/>
                  <a:gd name="T25" fmla="*/ 258 h 278"/>
                  <a:gd name="T26" fmla="*/ 79 w 271"/>
                  <a:gd name="T27" fmla="*/ 246 h 278"/>
                  <a:gd name="T28" fmla="*/ 25 w 271"/>
                  <a:gd name="T29" fmla="*/ 249 h 278"/>
                  <a:gd name="T30" fmla="*/ 53 w 271"/>
                  <a:gd name="T31" fmla="*/ 214 h 278"/>
                  <a:gd name="T32" fmla="*/ 41 w 271"/>
                  <a:gd name="T33" fmla="*/ 202 h 278"/>
                  <a:gd name="T34" fmla="*/ 19 w 271"/>
                  <a:gd name="T35" fmla="*/ 174 h 278"/>
                  <a:gd name="T36" fmla="*/ 0 w 271"/>
                  <a:gd name="T37" fmla="*/ 151 h 278"/>
                  <a:gd name="T38" fmla="*/ 48 w 271"/>
                  <a:gd name="T39" fmla="*/ 158 h 278"/>
                  <a:gd name="T40" fmla="*/ 62 w 271"/>
                  <a:gd name="T41" fmla="*/ 156 h 278"/>
                  <a:gd name="T42" fmla="*/ 96 w 271"/>
                  <a:gd name="T43" fmla="*/ 150 h 278"/>
                  <a:gd name="T44" fmla="*/ 101 w 271"/>
                  <a:gd name="T45" fmla="*/ 120 h 278"/>
                  <a:gd name="T46" fmla="*/ 115 w 271"/>
                  <a:gd name="T47" fmla="*/ 114 h 278"/>
                  <a:gd name="T48" fmla="*/ 135 w 271"/>
                  <a:gd name="T49" fmla="*/ 114 h 278"/>
                  <a:gd name="T50" fmla="*/ 137 w 271"/>
                  <a:gd name="T51" fmla="*/ 95 h 278"/>
                  <a:gd name="T52" fmla="*/ 152 w 271"/>
                  <a:gd name="T53" fmla="*/ 78 h 278"/>
                  <a:gd name="T54" fmla="*/ 158 w 271"/>
                  <a:gd name="T55" fmla="*/ 65 h 278"/>
                  <a:gd name="T56" fmla="*/ 159 w 271"/>
                  <a:gd name="T57" fmla="*/ 49 h 278"/>
                  <a:gd name="T58" fmla="*/ 161 w 271"/>
                  <a:gd name="T59" fmla="*/ 30 h 278"/>
                  <a:gd name="T60" fmla="*/ 163 w 271"/>
                  <a:gd name="T61" fmla="*/ 12 h 278"/>
                  <a:gd name="T62" fmla="*/ 199 w 271"/>
                  <a:gd name="T63" fmla="*/ 6 h 278"/>
                  <a:gd name="T64" fmla="*/ 216 w 271"/>
                  <a:gd name="T6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" h="278">
                    <a:moveTo>
                      <a:pt x="216" y="0"/>
                    </a:moveTo>
                    <a:lnTo>
                      <a:pt x="232" y="9"/>
                    </a:lnTo>
                    <a:lnTo>
                      <a:pt x="241" y="25"/>
                    </a:lnTo>
                    <a:lnTo>
                      <a:pt x="271" y="33"/>
                    </a:lnTo>
                    <a:lnTo>
                      <a:pt x="259" y="51"/>
                    </a:lnTo>
                    <a:lnTo>
                      <a:pt x="241" y="54"/>
                    </a:lnTo>
                    <a:lnTo>
                      <a:pt x="213" y="49"/>
                    </a:lnTo>
                    <a:lnTo>
                      <a:pt x="207" y="58"/>
                    </a:lnTo>
                    <a:lnTo>
                      <a:pt x="217" y="76"/>
                    </a:lnTo>
                    <a:lnTo>
                      <a:pt x="226" y="90"/>
                    </a:lnTo>
                    <a:lnTo>
                      <a:pt x="243" y="100"/>
                    </a:lnTo>
                    <a:lnTo>
                      <a:pt x="230" y="112"/>
                    </a:lnTo>
                    <a:lnTo>
                      <a:pt x="234" y="127"/>
                    </a:lnTo>
                    <a:lnTo>
                      <a:pt x="221" y="148"/>
                    </a:lnTo>
                    <a:lnTo>
                      <a:pt x="214" y="169"/>
                    </a:lnTo>
                    <a:lnTo>
                      <a:pt x="199" y="191"/>
                    </a:lnTo>
                    <a:lnTo>
                      <a:pt x="178" y="189"/>
                    </a:lnTo>
                    <a:lnTo>
                      <a:pt x="162" y="211"/>
                    </a:lnTo>
                    <a:lnTo>
                      <a:pt x="176" y="220"/>
                    </a:lnTo>
                    <a:lnTo>
                      <a:pt x="180" y="236"/>
                    </a:lnTo>
                    <a:lnTo>
                      <a:pt x="192" y="246"/>
                    </a:lnTo>
                    <a:lnTo>
                      <a:pt x="198" y="265"/>
                    </a:lnTo>
                    <a:lnTo>
                      <a:pt x="159" y="264"/>
                    </a:lnTo>
                    <a:lnTo>
                      <a:pt x="149" y="278"/>
                    </a:lnTo>
                    <a:lnTo>
                      <a:pt x="135" y="273"/>
                    </a:lnTo>
                    <a:lnTo>
                      <a:pt x="127" y="258"/>
                    </a:lnTo>
                    <a:lnTo>
                      <a:pt x="111" y="242"/>
                    </a:lnTo>
                    <a:lnTo>
                      <a:pt x="79" y="246"/>
                    </a:lnTo>
                    <a:lnTo>
                      <a:pt x="50" y="246"/>
                    </a:lnTo>
                    <a:lnTo>
                      <a:pt x="25" y="249"/>
                    </a:lnTo>
                    <a:lnTo>
                      <a:pt x="29" y="225"/>
                    </a:lnTo>
                    <a:lnTo>
                      <a:pt x="53" y="214"/>
                    </a:lnTo>
                    <a:lnTo>
                      <a:pt x="50" y="205"/>
                    </a:lnTo>
                    <a:lnTo>
                      <a:pt x="41" y="202"/>
                    </a:lnTo>
                    <a:lnTo>
                      <a:pt x="38" y="183"/>
                    </a:lnTo>
                    <a:lnTo>
                      <a:pt x="19" y="174"/>
                    </a:lnTo>
                    <a:lnTo>
                      <a:pt x="10" y="162"/>
                    </a:lnTo>
                    <a:lnTo>
                      <a:pt x="0" y="151"/>
                    </a:lnTo>
                    <a:lnTo>
                      <a:pt x="31" y="161"/>
                    </a:lnTo>
                    <a:lnTo>
                      <a:pt x="48" y="158"/>
                    </a:lnTo>
                    <a:lnTo>
                      <a:pt x="59" y="161"/>
                    </a:lnTo>
                    <a:lnTo>
                      <a:pt x="62" y="156"/>
                    </a:lnTo>
                    <a:lnTo>
                      <a:pt x="75" y="158"/>
                    </a:lnTo>
                    <a:lnTo>
                      <a:pt x="96" y="150"/>
                    </a:lnTo>
                    <a:lnTo>
                      <a:pt x="93" y="132"/>
                    </a:lnTo>
                    <a:lnTo>
                      <a:pt x="101" y="120"/>
                    </a:lnTo>
                    <a:lnTo>
                      <a:pt x="114" y="120"/>
                    </a:lnTo>
                    <a:lnTo>
                      <a:pt x="115" y="114"/>
                    </a:lnTo>
                    <a:lnTo>
                      <a:pt x="128" y="112"/>
                    </a:lnTo>
                    <a:lnTo>
                      <a:pt x="135" y="114"/>
                    </a:lnTo>
                    <a:lnTo>
                      <a:pt x="140" y="108"/>
                    </a:lnTo>
                    <a:lnTo>
                      <a:pt x="137" y="95"/>
                    </a:lnTo>
                    <a:lnTo>
                      <a:pt x="142" y="83"/>
                    </a:lnTo>
                    <a:lnTo>
                      <a:pt x="152" y="78"/>
                    </a:lnTo>
                    <a:lnTo>
                      <a:pt x="142" y="64"/>
                    </a:lnTo>
                    <a:lnTo>
                      <a:pt x="158" y="65"/>
                    </a:lnTo>
                    <a:lnTo>
                      <a:pt x="162" y="57"/>
                    </a:lnTo>
                    <a:lnTo>
                      <a:pt x="159" y="49"/>
                    </a:lnTo>
                    <a:lnTo>
                      <a:pt x="165" y="41"/>
                    </a:lnTo>
                    <a:lnTo>
                      <a:pt x="161" y="30"/>
                    </a:lnTo>
                    <a:lnTo>
                      <a:pt x="155" y="22"/>
                    </a:lnTo>
                    <a:lnTo>
                      <a:pt x="163" y="12"/>
                    </a:lnTo>
                    <a:lnTo>
                      <a:pt x="180" y="8"/>
                    </a:lnTo>
                    <a:lnTo>
                      <a:pt x="199" y="6"/>
                    </a:lnTo>
                    <a:lnTo>
                      <a:pt x="207" y="2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5" name="Freeform 146">
                <a:extLst>
                  <a:ext uri="{FF2B5EF4-FFF2-40B4-BE49-F238E27FC236}">
                    <a16:creationId xmlns:a16="http://schemas.microsoft.com/office/drawing/2014/main" id="{4ACCB4D2-CFC8-4EBA-99F7-146FA9757B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75324" y="3030315"/>
                <a:ext cx="274638" cy="425450"/>
              </a:xfrm>
              <a:custGeom>
                <a:avLst/>
                <a:gdLst>
                  <a:gd name="T0" fmla="*/ 252 w 710"/>
                  <a:gd name="T1" fmla="*/ 24 h 1100"/>
                  <a:gd name="T2" fmla="*/ 282 w 710"/>
                  <a:gd name="T3" fmla="*/ 24 h 1100"/>
                  <a:gd name="T4" fmla="*/ 311 w 710"/>
                  <a:gd name="T5" fmla="*/ 120 h 1100"/>
                  <a:gd name="T6" fmla="*/ 264 w 710"/>
                  <a:gd name="T7" fmla="*/ 219 h 1100"/>
                  <a:gd name="T8" fmla="*/ 288 w 710"/>
                  <a:gd name="T9" fmla="*/ 355 h 1100"/>
                  <a:gd name="T10" fmla="*/ 361 w 710"/>
                  <a:gd name="T11" fmla="*/ 355 h 1100"/>
                  <a:gd name="T12" fmla="*/ 459 w 710"/>
                  <a:gd name="T13" fmla="*/ 448 h 1100"/>
                  <a:gd name="T14" fmla="*/ 483 w 710"/>
                  <a:gd name="T15" fmla="*/ 508 h 1100"/>
                  <a:gd name="T16" fmla="*/ 387 w 710"/>
                  <a:gd name="T17" fmla="*/ 421 h 1100"/>
                  <a:gd name="T18" fmla="*/ 317 w 710"/>
                  <a:gd name="T19" fmla="*/ 402 h 1100"/>
                  <a:gd name="T20" fmla="*/ 212 w 710"/>
                  <a:gd name="T21" fmla="*/ 395 h 1100"/>
                  <a:gd name="T22" fmla="*/ 231 w 710"/>
                  <a:gd name="T23" fmla="*/ 339 h 1100"/>
                  <a:gd name="T24" fmla="*/ 201 w 710"/>
                  <a:gd name="T25" fmla="*/ 350 h 1100"/>
                  <a:gd name="T26" fmla="*/ 141 w 710"/>
                  <a:gd name="T27" fmla="*/ 264 h 1100"/>
                  <a:gd name="T28" fmla="*/ 160 w 710"/>
                  <a:gd name="T29" fmla="*/ 210 h 1100"/>
                  <a:gd name="T30" fmla="*/ 157 w 710"/>
                  <a:gd name="T31" fmla="*/ 0 h 1100"/>
                  <a:gd name="T32" fmla="*/ 287 w 710"/>
                  <a:gd name="T33" fmla="*/ 463 h 1100"/>
                  <a:gd name="T34" fmla="*/ 239 w 710"/>
                  <a:gd name="T35" fmla="*/ 494 h 1100"/>
                  <a:gd name="T36" fmla="*/ 257 w 710"/>
                  <a:gd name="T37" fmla="*/ 432 h 1100"/>
                  <a:gd name="T38" fmla="*/ 594 w 710"/>
                  <a:gd name="T39" fmla="*/ 540 h 1100"/>
                  <a:gd name="T40" fmla="*/ 565 w 710"/>
                  <a:gd name="T41" fmla="*/ 612 h 1100"/>
                  <a:gd name="T42" fmla="*/ 593 w 710"/>
                  <a:gd name="T43" fmla="*/ 693 h 1100"/>
                  <a:gd name="T44" fmla="*/ 550 w 710"/>
                  <a:gd name="T45" fmla="*/ 653 h 1100"/>
                  <a:gd name="T46" fmla="*/ 510 w 710"/>
                  <a:gd name="T47" fmla="*/ 597 h 1100"/>
                  <a:gd name="T48" fmla="*/ 550 w 710"/>
                  <a:gd name="T49" fmla="*/ 571 h 1100"/>
                  <a:gd name="T50" fmla="*/ 569 w 710"/>
                  <a:gd name="T51" fmla="*/ 508 h 1100"/>
                  <a:gd name="T52" fmla="*/ 325 w 710"/>
                  <a:gd name="T53" fmla="*/ 563 h 1100"/>
                  <a:gd name="T54" fmla="*/ 421 w 710"/>
                  <a:gd name="T55" fmla="*/ 589 h 1100"/>
                  <a:gd name="T56" fmla="*/ 392 w 710"/>
                  <a:gd name="T57" fmla="*/ 661 h 1100"/>
                  <a:gd name="T58" fmla="*/ 341 w 710"/>
                  <a:gd name="T59" fmla="*/ 647 h 1100"/>
                  <a:gd name="T60" fmla="*/ 325 w 710"/>
                  <a:gd name="T61" fmla="*/ 563 h 1100"/>
                  <a:gd name="T62" fmla="*/ 0 w 710"/>
                  <a:gd name="T63" fmla="*/ 863 h 1100"/>
                  <a:gd name="T64" fmla="*/ 82 w 710"/>
                  <a:gd name="T65" fmla="*/ 751 h 1100"/>
                  <a:gd name="T66" fmla="*/ 153 w 710"/>
                  <a:gd name="T67" fmla="*/ 607 h 1100"/>
                  <a:gd name="T68" fmla="*/ 128 w 710"/>
                  <a:gd name="T69" fmla="*/ 724 h 1100"/>
                  <a:gd name="T70" fmla="*/ 497 w 710"/>
                  <a:gd name="T71" fmla="*/ 700 h 1100"/>
                  <a:gd name="T72" fmla="*/ 454 w 710"/>
                  <a:gd name="T73" fmla="*/ 782 h 1100"/>
                  <a:gd name="T74" fmla="*/ 381 w 710"/>
                  <a:gd name="T75" fmla="*/ 748 h 1100"/>
                  <a:gd name="T76" fmla="*/ 411 w 710"/>
                  <a:gd name="T77" fmla="*/ 702 h 1100"/>
                  <a:gd name="T78" fmla="*/ 455 w 710"/>
                  <a:gd name="T79" fmla="*/ 644 h 1100"/>
                  <a:gd name="T80" fmla="*/ 496 w 710"/>
                  <a:gd name="T81" fmla="*/ 619 h 1100"/>
                  <a:gd name="T82" fmla="*/ 690 w 710"/>
                  <a:gd name="T83" fmla="*/ 859 h 1100"/>
                  <a:gd name="T84" fmla="*/ 710 w 710"/>
                  <a:gd name="T85" fmla="*/ 963 h 1100"/>
                  <a:gd name="T86" fmla="*/ 657 w 710"/>
                  <a:gd name="T87" fmla="*/ 954 h 1100"/>
                  <a:gd name="T88" fmla="*/ 652 w 710"/>
                  <a:gd name="T89" fmla="*/ 1060 h 1100"/>
                  <a:gd name="T90" fmla="*/ 542 w 710"/>
                  <a:gd name="T91" fmla="*/ 1051 h 1100"/>
                  <a:gd name="T92" fmla="*/ 537 w 710"/>
                  <a:gd name="T93" fmla="*/ 949 h 1100"/>
                  <a:gd name="T94" fmla="*/ 466 w 710"/>
                  <a:gd name="T95" fmla="*/ 944 h 1100"/>
                  <a:gd name="T96" fmla="*/ 378 w 710"/>
                  <a:gd name="T97" fmla="*/ 988 h 1100"/>
                  <a:gd name="T98" fmla="*/ 388 w 710"/>
                  <a:gd name="T99" fmla="*/ 891 h 1100"/>
                  <a:gd name="T100" fmla="*/ 472 w 710"/>
                  <a:gd name="T101" fmla="*/ 835 h 1100"/>
                  <a:gd name="T102" fmla="*/ 557 w 710"/>
                  <a:gd name="T103" fmla="*/ 850 h 1100"/>
                  <a:gd name="T104" fmla="*/ 619 w 710"/>
                  <a:gd name="T105" fmla="*/ 810 h 1100"/>
                  <a:gd name="T106" fmla="*/ 673 w 710"/>
                  <a:gd name="T107" fmla="*/ 785 h 1100"/>
                  <a:gd name="T108" fmla="*/ 690 w 710"/>
                  <a:gd name="T109" fmla="*/ 859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10" h="1100">
                    <a:moveTo>
                      <a:pt x="202" y="0"/>
                    </a:moveTo>
                    <a:lnTo>
                      <a:pt x="252" y="24"/>
                    </a:lnTo>
                    <a:lnTo>
                      <a:pt x="271" y="2"/>
                    </a:lnTo>
                    <a:lnTo>
                      <a:pt x="282" y="24"/>
                    </a:lnTo>
                    <a:lnTo>
                      <a:pt x="276" y="59"/>
                    </a:lnTo>
                    <a:lnTo>
                      <a:pt x="311" y="120"/>
                    </a:lnTo>
                    <a:lnTo>
                      <a:pt x="303" y="191"/>
                    </a:lnTo>
                    <a:lnTo>
                      <a:pt x="264" y="219"/>
                    </a:lnTo>
                    <a:lnTo>
                      <a:pt x="262" y="288"/>
                    </a:lnTo>
                    <a:lnTo>
                      <a:pt x="288" y="355"/>
                    </a:lnTo>
                    <a:lnTo>
                      <a:pt x="329" y="365"/>
                    </a:lnTo>
                    <a:lnTo>
                      <a:pt x="361" y="355"/>
                    </a:lnTo>
                    <a:lnTo>
                      <a:pt x="460" y="402"/>
                    </a:lnTo>
                    <a:lnTo>
                      <a:pt x="459" y="448"/>
                    </a:lnTo>
                    <a:lnTo>
                      <a:pt x="486" y="469"/>
                    </a:lnTo>
                    <a:lnTo>
                      <a:pt x="483" y="508"/>
                    </a:lnTo>
                    <a:lnTo>
                      <a:pt x="420" y="466"/>
                    </a:lnTo>
                    <a:lnTo>
                      <a:pt x="387" y="421"/>
                    </a:lnTo>
                    <a:lnTo>
                      <a:pt x="371" y="453"/>
                    </a:lnTo>
                    <a:lnTo>
                      <a:pt x="317" y="402"/>
                    </a:lnTo>
                    <a:lnTo>
                      <a:pt x="251" y="414"/>
                    </a:lnTo>
                    <a:lnTo>
                      <a:pt x="212" y="395"/>
                    </a:lnTo>
                    <a:lnTo>
                      <a:pt x="211" y="360"/>
                    </a:lnTo>
                    <a:lnTo>
                      <a:pt x="231" y="339"/>
                    </a:lnTo>
                    <a:lnTo>
                      <a:pt x="206" y="319"/>
                    </a:lnTo>
                    <a:lnTo>
                      <a:pt x="201" y="350"/>
                    </a:lnTo>
                    <a:lnTo>
                      <a:pt x="157" y="301"/>
                    </a:lnTo>
                    <a:lnTo>
                      <a:pt x="141" y="264"/>
                    </a:lnTo>
                    <a:lnTo>
                      <a:pt x="126" y="182"/>
                    </a:lnTo>
                    <a:lnTo>
                      <a:pt x="160" y="210"/>
                    </a:lnTo>
                    <a:lnTo>
                      <a:pt x="146" y="77"/>
                    </a:lnTo>
                    <a:lnTo>
                      <a:pt x="157" y="0"/>
                    </a:lnTo>
                    <a:lnTo>
                      <a:pt x="202" y="0"/>
                    </a:lnTo>
                    <a:moveTo>
                      <a:pt x="287" y="463"/>
                    </a:moveTo>
                    <a:lnTo>
                      <a:pt x="276" y="536"/>
                    </a:lnTo>
                    <a:lnTo>
                      <a:pt x="239" y="494"/>
                    </a:lnTo>
                    <a:lnTo>
                      <a:pt x="193" y="429"/>
                    </a:lnTo>
                    <a:lnTo>
                      <a:pt x="257" y="432"/>
                    </a:lnTo>
                    <a:lnTo>
                      <a:pt x="287" y="463"/>
                    </a:lnTo>
                    <a:moveTo>
                      <a:pt x="594" y="540"/>
                    </a:moveTo>
                    <a:lnTo>
                      <a:pt x="625" y="635"/>
                    </a:lnTo>
                    <a:lnTo>
                      <a:pt x="565" y="612"/>
                    </a:lnTo>
                    <a:lnTo>
                      <a:pt x="570" y="641"/>
                    </a:lnTo>
                    <a:lnTo>
                      <a:pt x="593" y="693"/>
                    </a:lnTo>
                    <a:lnTo>
                      <a:pt x="559" y="712"/>
                    </a:lnTo>
                    <a:lnTo>
                      <a:pt x="550" y="653"/>
                    </a:lnTo>
                    <a:lnTo>
                      <a:pt x="527" y="648"/>
                    </a:lnTo>
                    <a:lnTo>
                      <a:pt x="510" y="597"/>
                    </a:lnTo>
                    <a:lnTo>
                      <a:pt x="555" y="603"/>
                    </a:lnTo>
                    <a:lnTo>
                      <a:pt x="550" y="571"/>
                    </a:lnTo>
                    <a:lnTo>
                      <a:pt x="497" y="506"/>
                    </a:lnTo>
                    <a:lnTo>
                      <a:pt x="569" y="508"/>
                    </a:lnTo>
                    <a:lnTo>
                      <a:pt x="594" y="540"/>
                    </a:lnTo>
                    <a:moveTo>
                      <a:pt x="325" y="563"/>
                    </a:moveTo>
                    <a:lnTo>
                      <a:pt x="373" y="589"/>
                    </a:lnTo>
                    <a:lnTo>
                      <a:pt x="421" y="589"/>
                    </a:lnTo>
                    <a:lnTo>
                      <a:pt x="423" y="625"/>
                    </a:lnTo>
                    <a:lnTo>
                      <a:pt x="392" y="661"/>
                    </a:lnTo>
                    <a:lnTo>
                      <a:pt x="347" y="686"/>
                    </a:lnTo>
                    <a:lnTo>
                      <a:pt x="341" y="647"/>
                    </a:lnTo>
                    <a:lnTo>
                      <a:pt x="341" y="603"/>
                    </a:lnTo>
                    <a:lnTo>
                      <a:pt x="325" y="563"/>
                    </a:lnTo>
                    <a:moveTo>
                      <a:pt x="94" y="782"/>
                    </a:moveTo>
                    <a:lnTo>
                      <a:pt x="0" y="863"/>
                    </a:lnTo>
                    <a:lnTo>
                      <a:pt x="32" y="803"/>
                    </a:lnTo>
                    <a:lnTo>
                      <a:pt x="82" y="751"/>
                    </a:lnTo>
                    <a:lnTo>
                      <a:pt x="122" y="692"/>
                    </a:lnTo>
                    <a:lnTo>
                      <a:pt x="153" y="607"/>
                    </a:lnTo>
                    <a:lnTo>
                      <a:pt x="173" y="677"/>
                    </a:lnTo>
                    <a:lnTo>
                      <a:pt x="128" y="724"/>
                    </a:lnTo>
                    <a:lnTo>
                      <a:pt x="94" y="782"/>
                    </a:lnTo>
                    <a:moveTo>
                      <a:pt x="497" y="700"/>
                    </a:moveTo>
                    <a:lnTo>
                      <a:pt x="473" y="728"/>
                    </a:lnTo>
                    <a:lnTo>
                      <a:pt x="454" y="782"/>
                    </a:lnTo>
                    <a:lnTo>
                      <a:pt x="433" y="807"/>
                    </a:lnTo>
                    <a:lnTo>
                      <a:pt x="381" y="748"/>
                    </a:lnTo>
                    <a:lnTo>
                      <a:pt x="395" y="726"/>
                    </a:lnTo>
                    <a:lnTo>
                      <a:pt x="411" y="702"/>
                    </a:lnTo>
                    <a:lnTo>
                      <a:pt x="414" y="649"/>
                    </a:lnTo>
                    <a:lnTo>
                      <a:pt x="455" y="644"/>
                    </a:lnTo>
                    <a:lnTo>
                      <a:pt x="449" y="701"/>
                    </a:lnTo>
                    <a:lnTo>
                      <a:pt x="496" y="619"/>
                    </a:lnTo>
                    <a:lnTo>
                      <a:pt x="497" y="700"/>
                    </a:lnTo>
                    <a:moveTo>
                      <a:pt x="690" y="859"/>
                    </a:moveTo>
                    <a:lnTo>
                      <a:pt x="702" y="916"/>
                    </a:lnTo>
                    <a:lnTo>
                      <a:pt x="710" y="963"/>
                    </a:lnTo>
                    <a:lnTo>
                      <a:pt x="690" y="1041"/>
                    </a:lnTo>
                    <a:lnTo>
                      <a:pt x="657" y="954"/>
                    </a:lnTo>
                    <a:lnTo>
                      <a:pt x="624" y="998"/>
                    </a:lnTo>
                    <a:lnTo>
                      <a:pt x="652" y="1060"/>
                    </a:lnTo>
                    <a:lnTo>
                      <a:pt x="633" y="1100"/>
                    </a:lnTo>
                    <a:lnTo>
                      <a:pt x="542" y="1051"/>
                    </a:lnTo>
                    <a:lnTo>
                      <a:pt x="517" y="989"/>
                    </a:lnTo>
                    <a:lnTo>
                      <a:pt x="537" y="949"/>
                    </a:lnTo>
                    <a:lnTo>
                      <a:pt x="487" y="908"/>
                    </a:lnTo>
                    <a:lnTo>
                      <a:pt x="466" y="944"/>
                    </a:lnTo>
                    <a:lnTo>
                      <a:pt x="430" y="940"/>
                    </a:lnTo>
                    <a:lnTo>
                      <a:pt x="378" y="988"/>
                    </a:lnTo>
                    <a:lnTo>
                      <a:pt x="364" y="963"/>
                    </a:lnTo>
                    <a:lnTo>
                      <a:pt x="388" y="891"/>
                    </a:lnTo>
                    <a:lnTo>
                      <a:pt x="433" y="867"/>
                    </a:lnTo>
                    <a:lnTo>
                      <a:pt x="472" y="835"/>
                    </a:lnTo>
                    <a:lnTo>
                      <a:pt x="501" y="874"/>
                    </a:lnTo>
                    <a:lnTo>
                      <a:pt x="557" y="850"/>
                    </a:lnTo>
                    <a:lnTo>
                      <a:pt x="566" y="812"/>
                    </a:lnTo>
                    <a:lnTo>
                      <a:pt x="619" y="810"/>
                    </a:lnTo>
                    <a:lnTo>
                      <a:pt x="608" y="744"/>
                    </a:lnTo>
                    <a:lnTo>
                      <a:pt x="673" y="785"/>
                    </a:lnTo>
                    <a:lnTo>
                      <a:pt x="683" y="828"/>
                    </a:lnTo>
                    <a:lnTo>
                      <a:pt x="690" y="859"/>
                    </a:lnTo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6" name="Freeform 147">
                <a:extLst>
                  <a:ext uri="{FF2B5EF4-FFF2-40B4-BE49-F238E27FC236}">
                    <a16:creationId xmlns:a16="http://schemas.microsoft.com/office/drawing/2014/main" id="{E6E8213E-DA89-4A91-863E-099824E3E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112" y="3806603"/>
                <a:ext cx="41275" cy="61913"/>
              </a:xfrm>
              <a:custGeom>
                <a:avLst/>
                <a:gdLst>
                  <a:gd name="T0" fmla="*/ 23 w 26"/>
                  <a:gd name="T1" fmla="*/ 37 h 39"/>
                  <a:gd name="T2" fmla="*/ 18 w 26"/>
                  <a:gd name="T3" fmla="*/ 39 h 39"/>
                  <a:gd name="T4" fmla="*/ 10 w 26"/>
                  <a:gd name="T5" fmla="*/ 31 h 39"/>
                  <a:gd name="T6" fmla="*/ 3 w 26"/>
                  <a:gd name="T7" fmla="*/ 18 h 39"/>
                  <a:gd name="T8" fmla="*/ 0 w 26"/>
                  <a:gd name="T9" fmla="*/ 2 h 39"/>
                  <a:gd name="T10" fmla="*/ 3 w 26"/>
                  <a:gd name="T11" fmla="*/ 0 h 39"/>
                  <a:gd name="T12" fmla="*/ 5 w 26"/>
                  <a:gd name="T13" fmla="*/ 6 h 39"/>
                  <a:gd name="T14" fmla="*/ 10 w 26"/>
                  <a:gd name="T15" fmla="*/ 11 h 39"/>
                  <a:gd name="T16" fmla="*/ 18 w 26"/>
                  <a:gd name="T17" fmla="*/ 24 h 39"/>
                  <a:gd name="T18" fmla="*/ 26 w 26"/>
                  <a:gd name="T19" fmla="*/ 31 h 39"/>
                  <a:gd name="T20" fmla="*/ 23 w 26"/>
                  <a:gd name="T21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39">
                    <a:moveTo>
                      <a:pt x="23" y="37"/>
                    </a:moveTo>
                    <a:lnTo>
                      <a:pt x="18" y="39"/>
                    </a:lnTo>
                    <a:lnTo>
                      <a:pt x="10" y="31"/>
                    </a:lnTo>
                    <a:lnTo>
                      <a:pt x="3" y="18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6"/>
                    </a:lnTo>
                    <a:lnTo>
                      <a:pt x="10" y="11"/>
                    </a:lnTo>
                    <a:lnTo>
                      <a:pt x="18" y="24"/>
                    </a:lnTo>
                    <a:lnTo>
                      <a:pt x="26" y="31"/>
                    </a:lnTo>
                    <a:lnTo>
                      <a:pt x="23" y="3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7" name="Freeform 148">
                <a:extLst>
                  <a:ext uri="{FF2B5EF4-FFF2-40B4-BE49-F238E27FC236}">
                    <a16:creationId xmlns:a16="http://schemas.microsoft.com/office/drawing/2014/main" id="{2FBFDDF9-ECE0-4A19-8FE2-96E002A47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37" y="3778028"/>
                <a:ext cx="119063" cy="71438"/>
              </a:xfrm>
              <a:custGeom>
                <a:avLst/>
                <a:gdLst>
                  <a:gd name="T0" fmla="*/ 68 w 75"/>
                  <a:gd name="T1" fmla="*/ 27 h 45"/>
                  <a:gd name="T2" fmla="*/ 58 w 75"/>
                  <a:gd name="T3" fmla="*/ 29 h 45"/>
                  <a:gd name="T4" fmla="*/ 54 w 75"/>
                  <a:gd name="T5" fmla="*/ 35 h 45"/>
                  <a:gd name="T6" fmla="*/ 44 w 75"/>
                  <a:gd name="T7" fmla="*/ 40 h 45"/>
                  <a:gd name="T8" fmla="*/ 34 w 75"/>
                  <a:gd name="T9" fmla="*/ 45 h 45"/>
                  <a:gd name="T10" fmla="*/ 25 w 75"/>
                  <a:gd name="T11" fmla="*/ 45 h 45"/>
                  <a:gd name="T12" fmla="*/ 10 w 75"/>
                  <a:gd name="T13" fmla="*/ 39 h 45"/>
                  <a:gd name="T14" fmla="*/ 0 w 75"/>
                  <a:gd name="T15" fmla="*/ 33 h 45"/>
                  <a:gd name="T16" fmla="*/ 2 w 75"/>
                  <a:gd name="T17" fmla="*/ 26 h 45"/>
                  <a:gd name="T18" fmla="*/ 18 w 75"/>
                  <a:gd name="T19" fmla="*/ 29 h 45"/>
                  <a:gd name="T20" fmla="*/ 28 w 75"/>
                  <a:gd name="T21" fmla="*/ 28 h 45"/>
                  <a:gd name="T22" fmla="*/ 31 w 75"/>
                  <a:gd name="T23" fmla="*/ 18 h 45"/>
                  <a:gd name="T24" fmla="*/ 34 w 75"/>
                  <a:gd name="T25" fmla="*/ 17 h 45"/>
                  <a:gd name="T26" fmla="*/ 35 w 75"/>
                  <a:gd name="T27" fmla="*/ 28 h 45"/>
                  <a:gd name="T28" fmla="*/ 46 w 75"/>
                  <a:gd name="T29" fmla="*/ 27 h 45"/>
                  <a:gd name="T30" fmla="*/ 51 w 75"/>
                  <a:gd name="T31" fmla="*/ 20 h 45"/>
                  <a:gd name="T32" fmla="*/ 62 w 75"/>
                  <a:gd name="T33" fmla="*/ 12 h 45"/>
                  <a:gd name="T34" fmla="*/ 61 w 75"/>
                  <a:gd name="T35" fmla="*/ 0 h 45"/>
                  <a:gd name="T36" fmla="*/ 72 w 75"/>
                  <a:gd name="T37" fmla="*/ 0 h 45"/>
                  <a:gd name="T38" fmla="*/ 75 w 75"/>
                  <a:gd name="T39" fmla="*/ 3 h 45"/>
                  <a:gd name="T40" fmla="*/ 74 w 75"/>
                  <a:gd name="T41" fmla="*/ 15 h 45"/>
                  <a:gd name="T42" fmla="*/ 68 w 75"/>
                  <a:gd name="T43" fmla="*/ 2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5" h="45">
                    <a:moveTo>
                      <a:pt x="68" y="27"/>
                    </a:moveTo>
                    <a:lnTo>
                      <a:pt x="58" y="29"/>
                    </a:lnTo>
                    <a:lnTo>
                      <a:pt x="54" y="35"/>
                    </a:lnTo>
                    <a:lnTo>
                      <a:pt x="44" y="40"/>
                    </a:lnTo>
                    <a:lnTo>
                      <a:pt x="34" y="45"/>
                    </a:lnTo>
                    <a:lnTo>
                      <a:pt x="25" y="45"/>
                    </a:lnTo>
                    <a:lnTo>
                      <a:pt x="10" y="39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18" y="29"/>
                    </a:lnTo>
                    <a:lnTo>
                      <a:pt x="28" y="28"/>
                    </a:lnTo>
                    <a:lnTo>
                      <a:pt x="31" y="18"/>
                    </a:lnTo>
                    <a:lnTo>
                      <a:pt x="34" y="17"/>
                    </a:lnTo>
                    <a:lnTo>
                      <a:pt x="35" y="28"/>
                    </a:lnTo>
                    <a:lnTo>
                      <a:pt x="46" y="27"/>
                    </a:lnTo>
                    <a:lnTo>
                      <a:pt x="51" y="20"/>
                    </a:lnTo>
                    <a:lnTo>
                      <a:pt x="62" y="12"/>
                    </a:lnTo>
                    <a:lnTo>
                      <a:pt x="61" y="0"/>
                    </a:lnTo>
                    <a:lnTo>
                      <a:pt x="72" y="0"/>
                    </a:lnTo>
                    <a:lnTo>
                      <a:pt x="75" y="3"/>
                    </a:lnTo>
                    <a:lnTo>
                      <a:pt x="74" y="15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8" name="Freeform 149">
                <a:extLst>
                  <a:ext uri="{FF2B5EF4-FFF2-40B4-BE49-F238E27FC236}">
                    <a16:creationId xmlns:a16="http://schemas.microsoft.com/office/drawing/2014/main" id="{6681C04D-079D-495A-8EAA-AEF7CC09A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7474" y="3725640"/>
                <a:ext cx="279400" cy="266700"/>
              </a:xfrm>
              <a:custGeom>
                <a:avLst/>
                <a:gdLst>
                  <a:gd name="T0" fmla="*/ 116 w 176"/>
                  <a:gd name="T1" fmla="*/ 100 h 168"/>
                  <a:gd name="T2" fmla="*/ 131 w 176"/>
                  <a:gd name="T3" fmla="*/ 114 h 168"/>
                  <a:gd name="T4" fmla="*/ 141 w 176"/>
                  <a:gd name="T5" fmla="*/ 136 h 168"/>
                  <a:gd name="T6" fmla="*/ 151 w 176"/>
                  <a:gd name="T7" fmla="*/ 135 h 168"/>
                  <a:gd name="T8" fmla="*/ 149 w 176"/>
                  <a:gd name="T9" fmla="*/ 144 h 168"/>
                  <a:gd name="T10" fmla="*/ 163 w 176"/>
                  <a:gd name="T11" fmla="*/ 148 h 168"/>
                  <a:gd name="T12" fmla="*/ 157 w 176"/>
                  <a:gd name="T13" fmla="*/ 151 h 168"/>
                  <a:gd name="T14" fmla="*/ 176 w 176"/>
                  <a:gd name="T15" fmla="*/ 160 h 168"/>
                  <a:gd name="T16" fmla="*/ 173 w 176"/>
                  <a:gd name="T17" fmla="*/ 166 h 168"/>
                  <a:gd name="T18" fmla="*/ 161 w 176"/>
                  <a:gd name="T19" fmla="*/ 168 h 168"/>
                  <a:gd name="T20" fmla="*/ 157 w 176"/>
                  <a:gd name="T21" fmla="*/ 162 h 168"/>
                  <a:gd name="T22" fmla="*/ 141 w 176"/>
                  <a:gd name="T23" fmla="*/ 160 h 168"/>
                  <a:gd name="T24" fmla="*/ 123 w 176"/>
                  <a:gd name="T25" fmla="*/ 157 h 168"/>
                  <a:gd name="T26" fmla="*/ 111 w 176"/>
                  <a:gd name="T27" fmla="*/ 144 h 168"/>
                  <a:gd name="T28" fmla="*/ 101 w 176"/>
                  <a:gd name="T29" fmla="*/ 132 h 168"/>
                  <a:gd name="T30" fmla="*/ 93 w 176"/>
                  <a:gd name="T31" fmla="*/ 114 h 168"/>
                  <a:gd name="T32" fmla="*/ 70 w 176"/>
                  <a:gd name="T33" fmla="*/ 105 h 168"/>
                  <a:gd name="T34" fmla="*/ 54 w 176"/>
                  <a:gd name="T35" fmla="*/ 111 h 168"/>
                  <a:gd name="T36" fmla="*/ 43 w 176"/>
                  <a:gd name="T37" fmla="*/ 118 h 168"/>
                  <a:gd name="T38" fmla="*/ 43 w 176"/>
                  <a:gd name="T39" fmla="*/ 133 h 168"/>
                  <a:gd name="T40" fmla="*/ 28 w 176"/>
                  <a:gd name="T41" fmla="*/ 140 h 168"/>
                  <a:gd name="T42" fmla="*/ 19 w 176"/>
                  <a:gd name="T43" fmla="*/ 137 h 168"/>
                  <a:gd name="T44" fmla="*/ 0 w 176"/>
                  <a:gd name="T45" fmla="*/ 136 h 168"/>
                  <a:gd name="T46" fmla="*/ 5 w 176"/>
                  <a:gd name="T47" fmla="*/ 68 h 168"/>
                  <a:gd name="T48" fmla="*/ 7 w 176"/>
                  <a:gd name="T49" fmla="*/ 0 h 168"/>
                  <a:gd name="T50" fmla="*/ 39 w 176"/>
                  <a:gd name="T51" fmla="*/ 15 h 168"/>
                  <a:gd name="T52" fmla="*/ 72 w 176"/>
                  <a:gd name="T53" fmla="*/ 27 h 168"/>
                  <a:gd name="T54" fmla="*/ 84 w 176"/>
                  <a:gd name="T55" fmla="*/ 37 h 168"/>
                  <a:gd name="T56" fmla="*/ 94 w 176"/>
                  <a:gd name="T57" fmla="*/ 48 h 168"/>
                  <a:gd name="T58" fmla="*/ 96 w 176"/>
                  <a:gd name="T59" fmla="*/ 60 h 168"/>
                  <a:gd name="T60" fmla="*/ 126 w 176"/>
                  <a:gd name="T61" fmla="*/ 73 h 168"/>
                  <a:gd name="T62" fmla="*/ 130 w 176"/>
                  <a:gd name="T63" fmla="*/ 84 h 168"/>
                  <a:gd name="T64" fmla="*/ 113 w 176"/>
                  <a:gd name="T65" fmla="*/ 86 h 168"/>
                  <a:gd name="T66" fmla="*/ 116 w 176"/>
                  <a:gd name="T67" fmla="*/ 10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6" h="168">
                    <a:moveTo>
                      <a:pt x="116" y="100"/>
                    </a:moveTo>
                    <a:lnTo>
                      <a:pt x="131" y="114"/>
                    </a:lnTo>
                    <a:lnTo>
                      <a:pt x="141" y="136"/>
                    </a:lnTo>
                    <a:lnTo>
                      <a:pt x="151" y="135"/>
                    </a:lnTo>
                    <a:lnTo>
                      <a:pt x="149" y="144"/>
                    </a:lnTo>
                    <a:lnTo>
                      <a:pt x="163" y="148"/>
                    </a:lnTo>
                    <a:lnTo>
                      <a:pt x="157" y="151"/>
                    </a:lnTo>
                    <a:lnTo>
                      <a:pt x="176" y="160"/>
                    </a:lnTo>
                    <a:lnTo>
                      <a:pt x="173" y="166"/>
                    </a:lnTo>
                    <a:lnTo>
                      <a:pt x="161" y="168"/>
                    </a:lnTo>
                    <a:lnTo>
                      <a:pt x="157" y="162"/>
                    </a:lnTo>
                    <a:lnTo>
                      <a:pt x="141" y="160"/>
                    </a:lnTo>
                    <a:lnTo>
                      <a:pt x="123" y="157"/>
                    </a:lnTo>
                    <a:lnTo>
                      <a:pt x="111" y="144"/>
                    </a:lnTo>
                    <a:lnTo>
                      <a:pt x="101" y="132"/>
                    </a:lnTo>
                    <a:lnTo>
                      <a:pt x="93" y="114"/>
                    </a:lnTo>
                    <a:lnTo>
                      <a:pt x="70" y="105"/>
                    </a:lnTo>
                    <a:lnTo>
                      <a:pt x="54" y="111"/>
                    </a:lnTo>
                    <a:lnTo>
                      <a:pt x="43" y="118"/>
                    </a:lnTo>
                    <a:lnTo>
                      <a:pt x="43" y="133"/>
                    </a:lnTo>
                    <a:lnTo>
                      <a:pt x="28" y="140"/>
                    </a:lnTo>
                    <a:lnTo>
                      <a:pt x="19" y="137"/>
                    </a:lnTo>
                    <a:lnTo>
                      <a:pt x="0" y="136"/>
                    </a:lnTo>
                    <a:lnTo>
                      <a:pt x="5" y="68"/>
                    </a:lnTo>
                    <a:lnTo>
                      <a:pt x="7" y="0"/>
                    </a:lnTo>
                    <a:lnTo>
                      <a:pt x="39" y="15"/>
                    </a:lnTo>
                    <a:lnTo>
                      <a:pt x="72" y="27"/>
                    </a:lnTo>
                    <a:lnTo>
                      <a:pt x="84" y="37"/>
                    </a:lnTo>
                    <a:lnTo>
                      <a:pt x="94" y="48"/>
                    </a:lnTo>
                    <a:lnTo>
                      <a:pt x="96" y="60"/>
                    </a:lnTo>
                    <a:lnTo>
                      <a:pt x="126" y="73"/>
                    </a:lnTo>
                    <a:lnTo>
                      <a:pt x="130" y="84"/>
                    </a:lnTo>
                    <a:lnTo>
                      <a:pt x="113" y="86"/>
                    </a:lnTo>
                    <a:lnTo>
                      <a:pt x="116" y="10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9" name="Freeform 150">
                <a:extLst>
                  <a:ext uri="{FF2B5EF4-FFF2-40B4-BE49-F238E27FC236}">
                    <a16:creationId xmlns:a16="http://schemas.microsoft.com/office/drawing/2014/main" id="{6BA41D26-66AD-4FCF-9DAA-A2EBEE378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1162" y="3722465"/>
                <a:ext cx="69850" cy="74613"/>
              </a:xfrm>
              <a:custGeom>
                <a:avLst/>
                <a:gdLst>
                  <a:gd name="T0" fmla="*/ 44 w 44"/>
                  <a:gd name="T1" fmla="*/ 42 h 47"/>
                  <a:gd name="T2" fmla="*/ 38 w 44"/>
                  <a:gd name="T3" fmla="*/ 47 h 47"/>
                  <a:gd name="T4" fmla="*/ 35 w 44"/>
                  <a:gd name="T5" fmla="*/ 35 h 47"/>
                  <a:gd name="T6" fmla="*/ 31 w 44"/>
                  <a:gd name="T7" fmla="*/ 27 h 47"/>
                  <a:gd name="T8" fmla="*/ 23 w 44"/>
                  <a:gd name="T9" fmla="*/ 20 h 47"/>
                  <a:gd name="T10" fmla="*/ 13 w 44"/>
                  <a:gd name="T11" fmla="*/ 11 h 47"/>
                  <a:gd name="T12" fmla="*/ 0 w 44"/>
                  <a:gd name="T13" fmla="*/ 5 h 47"/>
                  <a:gd name="T14" fmla="*/ 5 w 44"/>
                  <a:gd name="T15" fmla="*/ 0 h 47"/>
                  <a:gd name="T16" fmla="*/ 15 w 44"/>
                  <a:gd name="T17" fmla="*/ 6 h 47"/>
                  <a:gd name="T18" fmla="*/ 21 w 44"/>
                  <a:gd name="T19" fmla="*/ 11 h 47"/>
                  <a:gd name="T20" fmla="*/ 28 w 44"/>
                  <a:gd name="T21" fmla="*/ 16 h 47"/>
                  <a:gd name="T22" fmla="*/ 35 w 44"/>
                  <a:gd name="T23" fmla="*/ 24 h 47"/>
                  <a:gd name="T24" fmla="*/ 42 w 44"/>
                  <a:gd name="T25" fmla="*/ 31 h 47"/>
                  <a:gd name="T26" fmla="*/ 44 w 44"/>
                  <a:gd name="T2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7">
                    <a:moveTo>
                      <a:pt x="44" y="42"/>
                    </a:moveTo>
                    <a:lnTo>
                      <a:pt x="38" y="47"/>
                    </a:lnTo>
                    <a:lnTo>
                      <a:pt x="35" y="35"/>
                    </a:lnTo>
                    <a:lnTo>
                      <a:pt x="31" y="27"/>
                    </a:lnTo>
                    <a:lnTo>
                      <a:pt x="23" y="20"/>
                    </a:lnTo>
                    <a:lnTo>
                      <a:pt x="13" y="11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5" y="6"/>
                    </a:lnTo>
                    <a:lnTo>
                      <a:pt x="21" y="11"/>
                    </a:lnTo>
                    <a:lnTo>
                      <a:pt x="28" y="16"/>
                    </a:lnTo>
                    <a:lnTo>
                      <a:pt x="35" y="24"/>
                    </a:lnTo>
                    <a:lnTo>
                      <a:pt x="42" y="31"/>
                    </a:lnTo>
                    <a:lnTo>
                      <a:pt x="44" y="4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0" name="Freeform 153">
                <a:extLst>
                  <a:ext uri="{FF2B5EF4-FFF2-40B4-BE49-F238E27FC236}">
                    <a16:creationId xmlns:a16="http://schemas.microsoft.com/office/drawing/2014/main" id="{CF391CBA-C330-47BE-A94B-CBDF4A28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62" y="2225452"/>
                <a:ext cx="134938" cy="174625"/>
              </a:xfrm>
              <a:custGeom>
                <a:avLst/>
                <a:gdLst>
                  <a:gd name="T0" fmla="*/ 81 w 85"/>
                  <a:gd name="T1" fmla="*/ 12 h 110"/>
                  <a:gd name="T2" fmla="*/ 85 w 85"/>
                  <a:gd name="T3" fmla="*/ 16 h 110"/>
                  <a:gd name="T4" fmla="*/ 78 w 85"/>
                  <a:gd name="T5" fmla="*/ 14 h 110"/>
                  <a:gd name="T6" fmla="*/ 75 w 85"/>
                  <a:gd name="T7" fmla="*/ 21 h 110"/>
                  <a:gd name="T8" fmla="*/ 74 w 85"/>
                  <a:gd name="T9" fmla="*/ 28 h 110"/>
                  <a:gd name="T10" fmla="*/ 82 w 85"/>
                  <a:gd name="T11" fmla="*/ 43 h 110"/>
                  <a:gd name="T12" fmla="*/ 76 w 85"/>
                  <a:gd name="T13" fmla="*/ 48 h 110"/>
                  <a:gd name="T14" fmla="*/ 75 w 85"/>
                  <a:gd name="T15" fmla="*/ 52 h 110"/>
                  <a:gd name="T16" fmla="*/ 72 w 85"/>
                  <a:gd name="T17" fmla="*/ 58 h 110"/>
                  <a:gd name="T18" fmla="*/ 62 w 85"/>
                  <a:gd name="T19" fmla="*/ 61 h 110"/>
                  <a:gd name="T20" fmla="*/ 58 w 85"/>
                  <a:gd name="T21" fmla="*/ 66 h 110"/>
                  <a:gd name="T22" fmla="*/ 61 w 85"/>
                  <a:gd name="T23" fmla="*/ 75 h 110"/>
                  <a:gd name="T24" fmla="*/ 61 w 85"/>
                  <a:gd name="T25" fmla="*/ 78 h 110"/>
                  <a:gd name="T26" fmla="*/ 69 w 85"/>
                  <a:gd name="T27" fmla="*/ 81 h 110"/>
                  <a:gd name="T28" fmla="*/ 83 w 85"/>
                  <a:gd name="T29" fmla="*/ 90 h 110"/>
                  <a:gd name="T30" fmla="*/ 83 w 85"/>
                  <a:gd name="T31" fmla="*/ 95 h 110"/>
                  <a:gd name="T32" fmla="*/ 76 w 85"/>
                  <a:gd name="T33" fmla="*/ 96 h 110"/>
                  <a:gd name="T34" fmla="*/ 65 w 85"/>
                  <a:gd name="T35" fmla="*/ 97 h 110"/>
                  <a:gd name="T36" fmla="*/ 62 w 85"/>
                  <a:gd name="T37" fmla="*/ 107 h 110"/>
                  <a:gd name="T38" fmla="*/ 55 w 85"/>
                  <a:gd name="T39" fmla="*/ 106 h 110"/>
                  <a:gd name="T40" fmla="*/ 54 w 85"/>
                  <a:gd name="T41" fmla="*/ 108 h 110"/>
                  <a:gd name="T42" fmla="*/ 44 w 85"/>
                  <a:gd name="T43" fmla="*/ 104 h 110"/>
                  <a:gd name="T44" fmla="*/ 44 w 85"/>
                  <a:gd name="T45" fmla="*/ 108 h 110"/>
                  <a:gd name="T46" fmla="*/ 40 w 85"/>
                  <a:gd name="T47" fmla="*/ 110 h 110"/>
                  <a:gd name="T48" fmla="*/ 37 w 85"/>
                  <a:gd name="T49" fmla="*/ 106 h 110"/>
                  <a:gd name="T50" fmla="*/ 32 w 85"/>
                  <a:gd name="T51" fmla="*/ 104 h 110"/>
                  <a:gd name="T52" fmla="*/ 26 w 85"/>
                  <a:gd name="T53" fmla="*/ 100 h 110"/>
                  <a:gd name="T54" fmla="*/ 26 w 85"/>
                  <a:gd name="T55" fmla="*/ 91 h 110"/>
                  <a:gd name="T56" fmla="*/ 29 w 85"/>
                  <a:gd name="T57" fmla="*/ 89 h 110"/>
                  <a:gd name="T58" fmla="*/ 26 w 85"/>
                  <a:gd name="T59" fmla="*/ 85 h 110"/>
                  <a:gd name="T60" fmla="*/ 25 w 85"/>
                  <a:gd name="T61" fmla="*/ 74 h 110"/>
                  <a:gd name="T62" fmla="*/ 22 w 85"/>
                  <a:gd name="T63" fmla="*/ 71 h 110"/>
                  <a:gd name="T64" fmla="*/ 11 w 85"/>
                  <a:gd name="T65" fmla="*/ 68 h 110"/>
                  <a:gd name="T66" fmla="*/ 0 w 85"/>
                  <a:gd name="T67" fmla="*/ 63 h 110"/>
                  <a:gd name="T68" fmla="*/ 8 w 85"/>
                  <a:gd name="T69" fmla="*/ 50 h 110"/>
                  <a:gd name="T70" fmla="*/ 20 w 85"/>
                  <a:gd name="T71" fmla="*/ 39 h 110"/>
                  <a:gd name="T72" fmla="*/ 24 w 85"/>
                  <a:gd name="T73" fmla="*/ 24 h 110"/>
                  <a:gd name="T74" fmla="*/ 36 w 85"/>
                  <a:gd name="T75" fmla="*/ 31 h 110"/>
                  <a:gd name="T76" fmla="*/ 51 w 85"/>
                  <a:gd name="T77" fmla="*/ 31 h 110"/>
                  <a:gd name="T78" fmla="*/ 42 w 85"/>
                  <a:gd name="T79" fmla="*/ 20 h 110"/>
                  <a:gd name="T80" fmla="*/ 63 w 85"/>
                  <a:gd name="T81" fmla="*/ 11 h 110"/>
                  <a:gd name="T82" fmla="*/ 63 w 85"/>
                  <a:gd name="T83" fmla="*/ 0 h 110"/>
                  <a:gd name="T84" fmla="*/ 81 w 85"/>
                  <a:gd name="T85" fmla="*/ 1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5" h="110">
                    <a:moveTo>
                      <a:pt x="81" y="12"/>
                    </a:moveTo>
                    <a:lnTo>
                      <a:pt x="85" y="16"/>
                    </a:lnTo>
                    <a:lnTo>
                      <a:pt x="78" y="14"/>
                    </a:lnTo>
                    <a:lnTo>
                      <a:pt x="75" y="21"/>
                    </a:lnTo>
                    <a:lnTo>
                      <a:pt x="74" y="28"/>
                    </a:lnTo>
                    <a:lnTo>
                      <a:pt x="82" y="43"/>
                    </a:lnTo>
                    <a:lnTo>
                      <a:pt x="76" y="48"/>
                    </a:lnTo>
                    <a:lnTo>
                      <a:pt x="75" y="52"/>
                    </a:lnTo>
                    <a:lnTo>
                      <a:pt x="72" y="58"/>
                    </a:lnTo>
                    <a:lnTo>
                      <a:pt x="62" y="61"/>
                    </a:lnTo>
                    <a:lnTo>
                      <a:pt x="58" y="66"/>
                    </a:lnTo>
                    <a:lnTo>
                      <a:pt x="61" y="75"/>
                    </a:lnTo>
                    <a:lnTo>
                      <a:pt x="61" y="78"/>
                    </a:lnTo>
                    <a:lnTo>
                      <a:pt x="69" y="81"/>
                    </a:lnTo>
                    <a:lnTo>
                      <a:pt x="83" y="90"/>
                    </a:lnTo>
                    <a:lnTo>
                      <a:pt x="83" y="95"/>
                    </a:lnTo>
                    <a:lnTo>
                      <a:pt x="76" y="96"/>
                    </a:lnTo>
                    <a:lnTo>
                      <a:pt x="65" y="97"/>
                    </a:lnTo>
                    <a:lnTo>
                      <a:pt x="62" y="107"/>
                    </a:lnTo>
                    <a:lnTo>
                      <a:pt x="55" y="106"/>
                    </a:lnTo>
                    <a:lnTo>
                      <a:pt x="54" y="108"/>
                    </a:lnTo>
                    <a:lnTo>
                      <a:pt x="44" y="104"/>
                    </a:lnTo>
                    <a:lnTo>
                      <a:pt x="44" y="108"/>
                    </a:lnTo>
                    <a:lnTo>
                      <a:pt x="40" y="110"/>
                    </a:lnTo>
                    <a:lnTo>
                      <a:pt x="37" y="106"/>
                    </a:lnTo>
                    <a:lnTo>
                      <a:pt x="32" y="104"/>
                    </a:lnTo>
                    <a:lnTo>
                      <a:pt x="26" y="100"/>
                    </a:lnTo>
                    <a:lnTo>
                      <a:pt x="26" y="91"/>
                    </a:lnTo>
                    <a:lnTo>
                      <a:pt x="29" y="89"/>
                    </a:lnTo>
                    <a:lnTo>
                      <a:pt x="26" y="85"/>
                    </a:lnTo>
                    <a:lnTo>
                      <a:pt x="25" y="74"/>
                    </a:lnTo>
                    <a:lnTo>
                      <a:pt x="22" y="71"/>
                    </a:lnTo>
                    <a:lnTo>
                      <a:pt x="11" y="68"/>
                    </a:lnTo>
                    <a:lnTo>
                      <a:pt x="0" y="63"/>
                    </a:lnTo>
                    <a:lnTo>
                      <a:pt x="8" y="50"/>
                    </a:lnTo>
                    <a:lnTo>
                      <a:pt x="20" y="39"/>
                    </a:lnTo>
                    <a:lnTo>
                      <a:pt x="24" y="24"/>
                    </a:lnTo>
                    <a:lnTo>
                      <a:pt x="36" y="31"/>
                    </a:lnTo>
                    <a:lnTo>
                      <a:pt x="51" y="31"/>
                    </a:lnTo>
                    <a:lnTo>
                      <a:pt x="42" y="20"/>
                    </a:lnTo>
                    <a:lnTo>
                      <a:pt x="63" y="11"/>
                    </a:lnTo>
                    <a:lnTo>
                      <a:pt x="63" y="0"/>
                    </a:lnTo>
                    <a:lnTo>
                      <a:pt x="81" y="1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1" name="Freeform 159">
                <a:extLst>
                  <a:ext uri="{FF2B5EF4-FFF2-40B4-BE49-F238E27FC236}">
                    <a16:creationId xmlns:a16="http://schemas.microsoft.com/office/drawing/2014/main" id="{947D330D-6169-40E7-A917-031673D86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9462" y="1858740"/>
                <a:ext cx="238125" cy="269875"/>
              </a:xfrm>
              <a:custGeom>
                <a:avLst/>
                <a:gdLst>
                  <a:gd name="T0" fmla="*/ 81 w 150"/>
                  <a:gd name="T1" fmla="*/ 73 h 170"/>
                  <a:gd name="T2" fmla="*/ 126 w 150"/>
                  <a:gd name="T3" fmla="*/ 109 h 170"/>
                  <a:gd name="T4" fmla="*/ 97 w 150"/>
                  <a:gd name="T5" fmla="*/ 102 h 170"/>
                  <a:gd name="T6" fmla="*/ 109 w 150"/>
                  <a:gd name="T7" fmla="*/ 131 h 170"/>
                  <a:gd name="T8" fmla="*/ 140 w 150"/>
                  <a:gd name="T9" fmla="*/ 152 h 170"/>
                  <a:gd name="T10" fmla="*/ 150 w 150"/>
                  <a:gd name="T11" fmla="*/ 166 h 170"/>
                  <a:gd name="T12" fmla="*/ 129 w 150"/>
                  <a:gd name="T13" fmla="*/ 154 h 170"/>
                  <a:gd name="T14" fmla="*/ 129 w 150"/>
                  <a:gd name="T15" fmla="*/ 170 h 170"/>
                  <a:gd name="T16" fmla="*/ 114 w 150"/>
                  <a:gd name="T17" fmla="*/ 153 h 170"/>
                  <a:gd name="T18" fmla="*/ 101 w 150"/>
                  <a:gd name="T19" fmla="*/ 133 h 170"/>
                  <a:gd name="T20" fmla="*/ 83 w 150"/>
                  <a:gd name="T21" fmla="*/ 111 h 170"/>
                  <a:gd name="T22" fmla="*/ 76 w 150"/>
                  <a:gd name="T23" fmla="*/ 96 h 170"/>
                  <a:gd name="T24" fmla="*/ 55 w 150"/>
                  <a:gd name="T25" fmla="*/ 69 h 170"/>
                  <a:gd name="T26" fmla="*/ 29 w 150"/>
                  <a:gd name="T27" fmla="*/ 49 h 170"/>
                  <a:gd name="T28" fmla="*/ 8 w 150"/>
                  <a:gd name="T29" fmla="*/ 22 h 170"/>
                  <a:gd name="T30" fmla="*/ 14 w 150"/>
                  <a:gd name="T31" fmla="*/ 12 h 170"/>
                  <a:gd name="T32" fmla="*/ 0 w 150"/>
                  <a:gd name="T33" fmla="*/ 3 h 170"/>
                  <a:gd name="T34" fmla="*/ 4 w 150"/>
                  <a:gd name="T35" fmla="*/ 0 h 170"/>
                  <a:gd name="T36" fmla="*/ 20 w 150"/>
                  <a:gd name="T37" fmla="*/ 14 h 170"/>
                  <a:gd name="T38" fmla="*/ 42 w 150"/>
                  <a:gd name="T39" fmla="*/ 33 h 170"/>
                  <a:gd name="T40" fmla="*/ 58 w 150"/>
                  <a:gd name="T41" fmla="*/ 53 h 170"/>
                  <a:gd name="T42" fmla="*/ 81 w 150"/>
                  <a:gd name="T43" fmla="*/ 7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0" h="170">
                    <a:moveTo>
                      <a:pt x="81" y="73"/>
                    </a:moveTo>
                    <a:lnTo>
                      <a:pt x="126" y="109"/>
                    </a:lnTo>
                    <a:lnTo>
                      <a:pt x="97" y="102"/>
                    </a:lnTo>
                    <a:lnTo>
                      <a:pt x="109" y="131"/>
                    </a:lnTo>
                    <a:lnTo>
                      <a:pt x="140" y="152"/>
                    </a:lnTo>
                    <a:lnTo>
                      <a:pt x="150" y="166"/>
                    </a:lnTo>
                    <a:lnTo>
                      <a:pt x="129" y="154"/>
                    </a:lnTo>
                    <a:lnTo>
                      <a:pt x="129" y="170"/>
                    </a:lnTo>
                    <a:lnTo>
                      <a:pt x="114" y="153"/>
                    </a:lnTo>
                    <a:lnTo>
                      <a:pt x="101" y="133"/>
                    </a:lnTo>
                    <a:lnTo>
                      <a:pt x="83" y="111"/>
                    </a:lnTo>
                    <a:lnTo>
                      <a:pt x="76" y="96"/>
                    </a:lnTo>
                    <a:lnTo>
                      <a:pt x="55" y="69"/>
                    </a:lnTo>
                    <a:lnTo>
                      <a:pt x="29" y="49"/>
                    </a:lnTo>
                    <a:lnTo>
                      <a:pt x="8" y="22"/>
                    </a:lnTo>
                    <a:lnTo>
                      <a:pt x="14" y="12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20" y="14"/>
                    </a:lnTo>
                    <a:lnTo>
                      <a:pt x="42" y="33"/>
                    </a:lnTo>
                    <a:lnTo>
                      <a:pt x="58" y="53"/>
                    </a:lnTo>
                    <a:lnTo>
                      <a:pt x="81" y="73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2" name="Freeform 161">
                <a:extLst>
                  <a:ext uri="{FF2B5EF4-FFF2-40B4-BE49-F238E27FC236}">
                    <a16:creationId xmlns:a16="http://schemas.microsoft.com/office/drawing/2014/main" id="{E8E3BC75-47A4-4E2C-A9FC-B426C346D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724" y="1290415"/>
                <a:ext cx="80963" cy="17463"/>
              </a:xfrm>
              <a:custGeom>
                <a:avLst/>
                <a:gdLst>
                  <a:gd name="T0" fmla="*/ 51 w 51"/>
                  <a:gd name="T1" fmla="*/ 10 h 11"/>
                  <a:gd name="T2" fmla="*/ 32 w 51"/>
                  <a:gd name="T3" fmla="*/ 11 h 11"/>
                  <a:gd name="T4" fmla="*/ 3 w 51"/>
                  <a:gd name="T5" fmla="*/ 9 h 11"/>
                  <a:gd name="T6" fmla="*/ 0 w 51"/>
                  <a:gd name="T7" fmla="*/ 8 h 11"/>
                  <a:gd name="T8" fmla="*/ 2 w 51"/>
                  <a:gd name="T9" fmla="*/ 2 h 11"/>
                  <a:gd name="T10" fmla="*/ 15 w 51"/>
                  <a:gd name="T11" fmla="*/ 0 h 11"/>
                  <a:gd name="T12" fmla="*/ 43 w 51"/>
                  <a:gd name="T13" fmla="*/ 6 h 11"/>
                  <a:gd name="T14" fmla="*/ 51 w 51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11">
                    <a:moveTo>
                      <a:pt x="51" y="10"/>
                    </a:moveTo>
                    <a:lnTo>
                      <a:pt x="32" y="11"/>
                    </a:lnTo>
                    <a:lnTo>
                      <a:pt x="3" y="9"/>
                    </a:lnTo>
                    <a:lnTo>
                      <a:pt x="0" y="8"/>
                    </a:lnTo>
                    <a:lnTo>
                      <a:pt x="2" y="2"/>
                    </a:lnTo>
                    <a:lnTo>
                      <a:pt x="15" y="0"/>
                    </a:lnTo>
                    <a:lnTo>
                      <a:pt x="43" y="6"/>
                    </a:lnTo>
                    <a:lnTo>
                      <a:pt x="51" y="1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3" name="Freeform 162">
                <a:extLst>
                  <a:ext uri="{FF2B5EF4-FFF2-40B4-BE49-F238E27FC236}">
                    <a16:creationId xmlns:a16="http://schemas.microsoft.com/office/drawing/2014/main" id="{3758537E-B60F-46EF-A20D-E51116EC5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0174" y="1249140"/>
                <a:ext cx="101600" cy="20638"/>
              </a:xfrm>
              <a:custGeom>
                <a:avLst/>
                <a:gdLst>
                  <a:gd name="T0" fmla="*/ 64 w 64"/>
                  <a:gd name="T1" fmla="*/ 7 h 13"/>
                  <a:gd name="T2" fmla="*/ 60 w 64"/>
                  <a:gd name="T3" fmla="*/ 13 h 13"/>
                  <a:gd name="T4" fmla="*/ 38 w 64"/>
                  <a:gd name="T5" fmla="*/ 11 h 13"/>
                  <a:gd name="T6" fmla="*/ 5 w 64"/>
                  <a:gd name="T7" fmla="*/ 5 h 13"/>
                  <a:gd name="T8" fmla="*/ 0 w 64"/>
                  <a:gd name="T9" fmla="*/ 0 h 13"/>
                  <a:gd name="T10" fmla="*/ 27 w 64"/>
                  <a:gd name="T11" fmla="*/ 2 h 13"/>
                  <a:gd name="T12" fmla="*/ 64 w 64"/>
                  <a:gd name="T1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3">
                    <a:moveTo>
                      <a:pt x="64" y="7"/>
                    </a:moveTo>
                    <a:lnTo>
                      <a:pt x="60" y="13"/>
                    </a:lnTo>
                    <a:lnTo>
                      <a:pt x="38" y="11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27" y="2"/>
                    </a:lnTo>
                    <a:lnTo>
                      <a:pt x="64" y="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4" name="Freeform 163">
                <a:extLst>
                  <a:ext uri="{FF2B5EF4-FFF2-40B4-BE49-F238E27FC236}">
                    <a16:creationId xmlns:a16="http://schemas.microsoft.com/office/drawing/2014/main" id="{13C22EF8-B532-4334-9C2B-721057338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1262" y="1233265"/>
                <a:ext cx="176213" cy="38100"/>
              </a:xfrm>
              <a:custGeom>
                <a:avLst/>
                <a:gdLst>
                  <a:gd name="T0" fmla="*/ 102 w 111"/>
                  <a:gd name="T1" fmla="*/ 9 h 24"/>
                  <a:gd name="T2" fmla="*/ 111 w 111"/>
                  <a:gd name="T3" fmla="*/ 21 h 24"/>
                  <a:gd name="T4" fmla="*/ 64 w 111"/>
                  <a:gd name="T5" fmla="*/ 20 h 24"/>
                  <a:gd name="T6" fmla="*/ 50 w 111"/>
                  <a:gd name="T7" fmla="*/ 24 h 24"/>
                  <a:gd name="T8" fmla="*/ 10 w 111"/>
                  <a:gd name="T9" fmla="*/ 14 h 24"/>
                  <a:gd name="T10" fmla="*/ 0 w 111"/>
                  <a:gd name="T11" fmla="*/ 3 h 24"/>
                  <a:gd name="T12" fmla="*/ 12 w 111"/>
                  <a:gd name="T13" fmla="*/ 0 h 24"/>
                  <a:gd name="T14" fmla="*/ 45 w 111"/>
                  <a:gd name="T15" fmla="*/ 1 h 24"/>
                  <a:gd name="T16" fmla="*/ 102 w 111"/>
                  <a:gd name="T1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24">
                    <a:moveTo>
                      <a:pt x="102" y="9"/>
                    </a:moveTo>
                    <a:lnTo>
                      <a:pt x="111" y="21"/>
                    </a:lnTo>
                    <a:lnTo>
                      <a:pt x="64" y="20"/>
                    </a:lnTo>
                    <a:lnTo>
                      <a:pt x="50" y="24"/>
                    </a:lnTo>
                    <a:lnTo>
                      <a:pt x="10" y="14"/>
                    </a:lnTo>
                    <a:lnTo>
                      <a:pt x="0" y="3"/>
                    </a:lnTo>
                    <a:lnTo>
                      <a:pt x="12" y="0"/>
                    </a:lnTo>
                    <a:lnTo>
                      <a:pt x="45" y="1"/>
                    </a:lnTo>
                    <a:lnTo>
                      <a:pt x="102" y="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5" name="Freeform 165">
                <a:extLst>
                  <a:ext uri="{FF2B5EF4-FFF2-40B4-BE49-F238E27FC236}">
                    <a16:creationId xmlns:a16="http://schemas.microsoft.com/office/drawing/2014/main" id="{C140D81A-68EA-46FE-9A3E-711C59824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099" y="1158652"/>
                <a:ext cx="98425" cy="33338"/>
              </a:xfrm>
              <a:custGeom>
                <a:avLst/>
                <a:gdLst>
                  <a:gd name="T0" fmla="*/ 62 w 62"/>
                  <a:gd name="T1" fmla="*/ 15 h 21"/>
                  <a:gd name="T2" fmla="*/ 2 w 62"/>
                  <a:gd name="T3" fmla="*/ 21 h 21"/>
                  <a:gd name="T4" fmla="*/ 0 w 62"/>
                  <a:gd name="T5" fmla="*/ 2 h 21"/>
                  <a:gd name="T6" fmla="*/ 8 w 62"/>
                  <a:gd name="T7" fmla="*/ 0 h 21"/>
                  <a:gd name="T8" fmla="*/ 18 w 62"/>
                  <a:gd name="T9" fmla="*/ 1 h 21"/>
                  <a:gd name="T10" fmla="*/ 58 w 62"/>
                  <a:gd name="T11" fmla="*/ 9 h 21"/>
                  <a:gd name="T12" fmla="*/ 62 w 62"/>
                  <a:gd name="T1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21">
                    <a:moveTo>
                      <a:pt x="62" y="15"/>
                    </a:moveTo>
                    <a:lnTo>
                      <a:pt x="2" y="21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1"/>
                    </a:lnTo>
                    <a:lnTo>
                      <a:pt x="58" y="9"/>
                    </a:lnTo>
                    <a:lnTo>
                      <a:pt x="62" y="1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6" name="Freeform 167">
                <a:extLst>
                  <a:ext uri="{FF2B5EF4-FFF2-40B4-BE49-F238E27FC236}">
                    <a16:creationId xmlns:a16="http://schemas.microsoft.com/office/drawing/2014/main" id="{55C9CB95-A5AF-4EDB-A36D-8D8699B77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374" y="1118965"/>
                <a:ext cx="198438" cy="53975"/>
              </a:xfrm>
              <a:custGeom>
                <a:avLst/>
                <a:gdLst>
                  <a:gd name="T0" fmla="*/ 125 w 125"/>
                  <a:gd name="T1" fmla="*/ 32 h 34"/>
                  <a:gd name="T2" fmla="*/ 102 w 125"/>
                  <a:gd name="T3" fmla="*/ 34 h 34"/>
                  <a:gd name="T4" fmla="*/ 65 w 125"/>
                  <a:gd name="T5" fmla="*/ 30 h 34"/>
                  <a:gd name="T6" fmla="*/ 39 w 125"/>
                  <a:gd name="T7" fmla="*/ 24 h 34"/>
                  <a:gd name="T8" fmla="*/ 19 w 125"/>
                  <a:gd name="T9" fmla="*/ 15 h 34"/>
                  <a:gd name="T10" fmla="*/ 0 w 125"/>
                  <a:gd name="T11" fmla="*/ 12 h 34"/>
                  <a:gd name="T12" fmla="*/ 19 w 125"/>
                  <a:gd name="T13" fmla="*/ 3 h 34"/>
                  <a:gd name="T14" fmla="*/ 39 w 125"/>
                  <a:gd name="T15" fmla="*/ 0 h 34"/>
                  <a:gd name="T16" fmla="*/ 70 w 125"/>
                  <a:gd name="T17" fmla="*/ 7 h 34"/>
                  <a:gd name="T18" fmla="*/ 113 w 125"/>
                  <a:gd name="T19" fmla="*/ 19 h 34"/>
                  <a:gd name="T20" fmla="*/ 125 w 125"/>
                  <a:gd name="T21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5" h="34">
                    <a:moveTo>
                      <a:pt x="125" y="32"/>
                    </a:moveTo>
                    <a:lnTo>
                      <a:pt x="102" y="34"/>
                    </a:lnTo>
                    <a:lnTo>
                      <a:pt x="65" y="30"/>
                    </a:lnTo>
                    <a:lnTo>
                      <a:pt x="39" y="24"/>
                    </a:lnTo>
                    <a:lnTo>
                      <a:pt x="19" y="15"/>
                    </a:lnTo>
                    <a:lnTo>
                      <a:pt x="0" y="12"/>
                    </a:lnTo>
                    <a:lnTo>
                      <a:pt x="19" y="3"/>
                    </a:lnTo>
                    <a:lnTo>
                      <a:pt x="39" y="0"/>
                    </a:lnTo>
                    <a:lnTo>
                      <a:pt x="70" y="7"/>
                    </a:lnTo>
                    <a:lnTo>
                      <a:pt x="113" y="19"/>
                    </a:lnTo>
                    <a:lnTo>
                      <a:pt x="125" y="3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7" name="Freeform 174">
                <a:extLst>
                  <a:ext uri="{FF2B5EF4-FFF2-40B4-BE49-F238E27FC236}">
                    <a16:creationId xmlns:a16="http://schemas.microsoft.com/office/drawing/2014/main" id="{B4FF5929-5857-4E51-AC5E-09A81A913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1674" y="3978053"/>
                <a:ext cx="28575" cy="19050"/>
              </a:xfrm>
              <a:custGeom>
                <a:avLst/>
                <a:gdLst>
                  <a:gd name="T0" fmla="*/ 14 w 18"/>
                  <a:gd name="T1" fmla="*/ 5 h 12"/>
                  <a:gd name="T2" fmla="*/ 18 w 18"/>
                  <a:gd name="T3" fmla="*/ 12 h 12"/>
                  <a:gd name="T4" fmla="*/ 6 w 18"/>
                  <a:gd name="T5" fmla="*/ 12 h 12"/>
                  <a:gd name="T6" fmla="*/ 0 w 18"/>
                  <a:gd name="T7" fmla="*/ 0 h 12"/>
                  <a:gd name="T8" fmla="*/ 11 w 18"/>
                  <a:gd name="T9" fmla="*/ 4 h 12"/>
                  <a:gd name="T10" fmla="*/ 14 w 18"/>
                  <a:gd name="T1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4" y="5"/>
                    </a:moveTo>
                    <a:lnTo>
                      <a:pt x="18" y="12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11" y="4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8" name="Freeform 175">
                <a:extLst>
                  <a:ext uri="{FF2B5EF4-FFF2-40B4-BE49-F238E27FC236}">
                    <a16:creationId xmlns:a16="http://schemas.microsoft.com/office/drawing/2014/main" id="{CE6F64F9-C8BE-43DA-994F-330A3609B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5637" y="3946303"/>
                <a:ext cx="34925" cy="20638"/>
              </a:xfrm>
              <a:custGeom>
                <a:avLst/>
                <a:gdLst>
                  <a:gd name="T0" fmla="*/ 22 w 22"/>
                  <a:gd name="T1" fmla="*/ 12 h 13"/>
                  <a:gd name="T2" fmla="*/ 15 w 22"/>
                  <a:gd name="T3" fmla="*/ 13 h 13"/>
                  <a:gd name="T4" fmla="*/ 4 w 22"/>
                  <a:gd name="T5" fmla="*/ 11 h 13"/>
                  <a:gd name="T6" fmla="*/ 0 w 22"/>
                  <a:gd name="T7" fmla="*/ 8 h 13"/>
                  <a:gd name="T8" fmla="*/ 2 w 22"/>
                  <a:gd name="T9" fmla="*/ 0 h 13"/>
                  <a:gd name="T10" fmla="*/ 14 w 22"/>
                  <a:gd name="T11" fmla="*/ 3 h 13"/>
                  <a:gd name="T12" fmla="*/ 19 w 22"/>
                  <a:gd name="T13" fmla="*/ 7 h 13"/>
                  <a:gd name="T14" fmla="*/ 22 w 22"/>
                  <a:gd name="T1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3">
                    <a:moveTo>
                      <a:pt x="22" y="12"/>
                    </a:moveTo>
                    <a:lnTo>
                      <a:pt x="15" y="13"/>
                    </a:lnTo>
                    <a:lnTo>
                      <a:pt x="4" y="11"/>
                    </a:lnTo>
                    <a:lnTo>
                      <a:pt x="0" y="8"/>
                    </a:lnTo>
                    <a:lnTo>
                      <a:pt x="2" y="0"/>
                    </a:lnTo>
                    <a:lnTo>
                      <a:pt x="14" y="3"/>
                    </a:lnTo>
                    <a:lnTo>
                      <a:pt x="19" y="7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9" name="Freeform 176">
                <a:extLst>
                  <a:ext uri="{FF2B5EF4-FFF2-40B4-BE49-F238E27FC236}">
                    <a16:creationId xmlns:a16="http://schemas.microsoft.com/office/drawing/2014/main" id="{1D38E2A8-2C2E-405E-B939-A4E2FE2DC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7387" y="3914553"/>
                <a:ext cx="26988" cy="49213"/>
              </a:xfrm>
              <a:custGeom>
                <a:avLst/>
                <a:gdLst>
                  <a:gd name="T0" fmla="*/ 17 w 17"/>
                  <a:gd name="T1" fmla="*/ 27 h 31"/>
                  <a:gd name="T2" fmla="*/ 14 w 17"/>
                  <a:gd name="T3" fmla="*/ 31 h 31"/>
                  <a:gd name="T4" fmla="*/ 3 w 17"/>
                  <a:gd name="T5" fmla="*/ 13 h 31"/>
                  <a:gd name="T6" fmla="*/ 0 w 17"/>
                  <a:gd name="T7" fmla="*/ 0 h 31"/>
                  <a:gd name="T8" fmla="*/ 6 w 17"/>
                  <a:gd name="T9" fmla="*/ 0 h 31"/>
                  <a:gd name="T10" fmla="*/ 11 w 17"/>
                  <a:gd name="T11" fmla="*/ 17 h 31"/>
                  <a:gd name="T12" fmla="*/ 17 w 17"/>
                  <a:gd name="T13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1">
                    <a:moveTo>
                      <a:pt x="17" y="27"/>
                    </a:moveTo>
                    <a:lnTo>
                      <a:pt x="14" y="31"/>
                    </a:lnTo>
                    <a:lnTo>
                      <a:pt x="3" y="1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17"/>
                    </a:lnTo>
                    <a:lnTo>
                      <a:pt x="17" y="2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0" name="Freeform 177">
                <a:extLst>
                  <a:ext uri="{FF2B5EF4-FFF2-40B4-BE49-F238E27FC236}">
                    <a16:creationId xmlns:a16="http://schemas.microsoft.com/office/drawing/2014/main" id="{2A2CFB8E-BD47-4110-89BD-F60811D7E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2299" y="3882803"/>
                <a:ext cx="46038" cy="39688"/>
              </a:xfrm>
              <a:custGeom>
                <a:avLst/>
                <a:gdLst>
                  <a:gd name="T0" fmla="*/ 28 w 29"/>
                  <a:gd name="T1" fmla="*/ 21 h 25"/>
                  <a:gd name="T2" fmla="*/ 29 w 29"/>
                  <a:gd name="T3" fmla="*/ 25 h 25"/>
                  <a:gd name="T4" fmla="*/ 15 w 29"/>
                  <a:gd name="T5" fmla="*/ 16 h 25"/>
                  <a:gd name="T6" fmla="*/ 6 w 29"/>
                  <a:gd name="T7" fmla="*/ 9 h 25"/>
                  <a:gd name="T8" fmla="*/ 0 w 29"/>
                  <a:gd name="T9" fmla="*/ 2 h 25"/>
                  <a:gd name="T10" fmla="*/ 3 w 29"/>
                  <a:gd name="T11" fmla="*/ 0 h 25"/>
                  <a:gd name="T12" fmla="*/ 11 w 29"/>
                  <a:gd name="T13" fmla="*/ 4 h 25"/>
                  <a:gd name="T14" fmla="*/ 25 w 29"/>
                  <a:gd name="T15" fmla="*/ 14 h 25"/>
                  <a:gd name="T16" fmla="*/ 28 w 29"/>
                  <a:gd name="T1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5">
                    <a:moveTo>
                      <a:pt x="28" y="21"/>
                    </a:moveTo>
                    <a:lnTo>
                      <a:pt x="29" y="25"/>
                    </a:lnTo>
                    <a:lnTo>
                      <a:pt x="15" y="16"/>
                    </a:lnTo>
                    <a:lnTo>
                      <a:pt x="6" y="9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1" y="4"/>
                    </a:lnTo>
                    <a:lnTo>
                      <a:pt x="25" y="14"/>
                    </a:lnTo>
                    <a:lnTo>
                      <a:pt x="28" y="2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1" name="Freeform 178">
                <a:extLst>
                  <a:ext uri="{FF2B5EF4-FFF2-40B4-BE49-F238E27FC236}">
                    <a16:creationId xmlns:a16="http://schemas.microsoft.com/office/drawing/2014/main" id="{16B5C37E-D156-462B-AA8B-34572D656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3087" y="3857403"/>
                <a:ext cx="28575" cy="26988"/>
              </a:xfrm>
              <a:custGeom>
                <a:avLst/>
                <a:gdLst>
                  <a:gd name="T0" fmla="*/ 18 w 18"/>
                  <a:gd name="T1" fmla="*/ 16 h 17"/>
                  <a:gd name="T2" fmla="*/ 15 w 18"/>
                  <a:gd name="T3" fmla="*/ 17 h 17"/>
                  <a:gd name="T4" fmla="*/ 7 w 18"/>
                  <a:gd name="T5" fmla="*/ 13 h 17"/>
                  <a:gd name="T6" fmla="*/ 0 w 18"/>
                  <a:gd name="T7" fmla="*/ 4 h 17"/>
                  <a:gd name="T8" fmla="*/ 2 w 18"/>
                  <a:gd name="T9" fmla="*/ 0 h 17"/>
                  <a:gd name="T10" fmla="*/ 12 w 18"/>
                  <a:gd name="T11" fmla="*/ 9 h 17"/>
                  <a:gd name="T12" fmla="*/ 18 w 18"/>
                  <a:gd name="T13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7">
                    <a:moveTo>
                      <a:pt x="18" y="16"/>
                    </a:moveTo>
                    <a:lnTo>
                      <a:pt x="15" y="17"/>
                    </a:lnTo>
                    <a:lnTo>
                      <a:pt x="7" y="13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2" y="9"/>
                    </a:lnTo>
                    <a:lnTo>
                      <a:pt x="18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2" name="Freeform 192">
                <a:extLst>
                  <a:ext uri="{FF2B5EF4-FFF2-40B4-BE49-F238E27FC236}">
                    <a16:creationId xmlns:a16="http://schemas.microsoft.com/office/drawing/2014/main" id="{7178CD63-C50F-4B80-BC8C-DEAA83286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724" y="2966815"/>
                <a:ext cx="252413" cy="485775"/>
              </a:xfrm>
              <a:custGeom>
                <a:avLst/>
                <a:gdLst>
                  <a:gd name="T0" fmla="*/ 93 w 159"/>
                  <a:gd name="T1" fmla="*/ 162 h 306"/>
                  <a:gd name="T2" fmla="*/ 78 w 159"/>
                  <a:gd name="T3" fmla="*/ 146 h 306"/>
                  <a:gd name="T4" fmla="*/ 63 w 159"/>
                  <a:gd name="T5" fmla="*/ 169 h 306"/>
                  <a:gd name="T6" fmla="*/ 52 w 159"/>
                  <a:gd name="T7" fmla="*/ 217 h 306"/>
                  <a:gd name="T8" fmla="*/ 66 w 159"/>
                  <a:gd name="T9" fmla="*/ 233 h 306"/>
                  <a:gd name="T10" fmla="*/ 79 w 159"/>
                  <a:gd name="T11" fmla="*/ 270 h 306"/>
                  <a:gd name="T12" fmla="*/ 101 w 159"/>
                  <a:gd name="T13" fmla="*/ 284 h 306"/>
                  <a:gd name="T14" fmla="*/ 106 w 159"/>
                  <a:gd name="T15" fmla="*/ 304 h 306"/>
                  <a:gd name="T16" fmla="*/ 91 w 159"/>
                  <a:gd name="T17" fmla="*/ 295 h 306"/>
                  <a:gd name="T18" fmla="*/ 73 w 159"/>
                  <a:gd name="T19" fmla="*/ 290 h 306"/>
                  <a:gd name="T20" fmla="*/ 62 w 159"/>
                  <a:gd name="T21" fmla="*/ 272 h 306"/>
                  <a:gd name="T22" fmla="*/ 42 w 159"/>
                  <a:gd name="T23" fmla="*/ 250 h 306"/>
                  <a:gd name="T24" fmla="*/ 36 w 159"/>
                  <a:gd name="T25" fmla="*/ 251 h 306"/>
                  <a:gd name="T26" fmla="*/ 41 w 159"/>
                  <a:gd name="T27" fmla="*/ 218 h 306"/>
                  <a:gd name="T28" fmla="*/ 56 w 159"/>
                  <a:gd name="T29" fmla="*/ 177 h 306"/>
                  <a:gd name="T30" fmla="*/ 46 w 159"/>
                  <a:gd name="T31" fmla="*/ 149 h 306"/>
                  <a:gd name="T32" fmla="*/ 29 w 159"/>
                  <a:gd name="T33" fmla="*/ 121 h 306"/>
                  <a:gd name="T34" fmla="*/ 30 w 159"/>
                  <a:gd name="T35" fmla="*/ 106 h 306"/>
                  <a:gd name="T36" fmla="*/ 25 w 159"/>
                  <a:gd name="T37" fmla="*/ 75 h 306"/>
                  <a:gd name="T38" fmla="*/ 0 w 159"/>
                  <a:gd name="T39" fmla="*/ 41 h 306"/>
                  <a:gd name="T40" fmla="*/ 12 w 159"/>
                  <a:gd name="T41" fmla="*/ 15 h 306"/>
                  <a:gd name="T42" fmla="*/ 34 w 159"/>
                  <a:gd name="T43" fmla="*/ 5 h 306"/>
                  <a:gd name="T44" fmla="*/ 52 w 159"/>
                  <a:gd name="T45" fmla="*/ 7 h 306"/>
                  <a:gd name="T46" fmla="*/ 67 w 159"/>
                  <a:gd name="T47" fmla="*/ 20 h 306"/>
                  <a:gd name="T48" fmla="*/ 69 w 159"/>
                  <a:gd name="T49" fmla="*/ 61 h 306"/>
                  <a:gd name="T50" fmla="*/ 93 w 159"/>
                  <a:gd name="T51" fmla="*/ 52 h 306"/>
                  <a:gd name="T52" fmla="*/ 106 w 159"/>
                  <a:gd name="T53" fmla="*/ 44 h 306"/>
                  <a:gd name="T54" fmla="*/ 136 w 159"/>
                  <a:gd name="T55" fmla="*/ 62 h 306"/>
                  <a:gd name="T56" fmla="*/ 157 w 159"/>
                  <a:gd name="T57" fmla="*/ 101 h 306"/>
                  <a:gd name="T58" fmla="*/ 154 w 159"/>
                  <a:gd name="T59" fmla="*/ 128 h 306"/>
                  <a:gd name="T60" fmla="*/ 113 w 159"/>
                  <a:gd name="T61" fmla="*/ 129 h 306"/>
                  <a:gd name="T62" fmla="*/ 110 w 159"/>
                  <a:gd name="T63" fmla="*/ 171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" h="306">
                    <a:moveTo>
                      <a:pt x="110" y="171"/>
                    </a:moveTo>
                    <a:lnTo>
                      <a:pt x="93" y="162"/>
                    </a:lnTo>
                    <a:lnTo>
                      <a:pt x="78" y="162"/>
                    </a:lnTo>
                    <a:lnTo>
                      <a:pt x="78" y="146"/>
                    </a:lnTo>
                    <a:lnTo>
                      <a:pt x="62" y="146"/>
                    </a:lnTo>
                    <a:lnTo>
                      <a:pt x="63" y="169"/>
                    </a:lnTo>
                    <a:lnTo>
                      <a:pt x="56" y="199"/>
                    </a:lnTo>
                    <a:lnTo>
                      <a:pt x="52" y="217"/>
                    </a:lnTo>
                    <a:lnTo>
                      <a:pt x="54" y="233"/>
                    </a:lnTo>
                    <a:lnTo>
                      <a:pt x="66" y="233"/>
                    </a:lnTo>
                    <a:lnTo>
                      <a:pt x="75" y="252"/>
                    </a:lnTo>
                    <a:lnTo>
                      <a:pt x="79" y="270"/>
                    </a:lnTo>
                    <a:lnTo>
                      <a:pt x="90" y="282"/>
                    </a:lnTo>
                    <a:lnTo>
                      <a:pt x="101" y="284"/>
                    </a:lnTo>
                    <a:lnTo>
                      <a:pt x="111" y="295"/>
                    </a:lnTo>
                    <a:lnTo>
                      <a:pt x="106" y="304"/>
                    </a:lnTo>
                    <a:lnTo>
                      <a:pt x="93" y="306"/>
                    </a:lnTo>
                    <a:lnTo>
                      <a:pt x="91" y="295"/>
                    </a:lnTo>
                    <a:lnTo>
                      <a:pt x="76" y="286"/>
                    </a:lnTo>
                    <a:lnTo>
                      <a:pt x="73" y="290"/>
                    </a:lnTo>
                    <a:lnTo>
                      <a:pt x="66" y="282"/>
                    </a:lnTo>
                    <a:lnTo>
                      <a:pt x="62" y="272"/>
                    </a:lnTo>
                    <a:lnTo>
                      <a:pt x="51" y="260"/>
                    </a:lnTo>
                    <a:lnTo>
                      <a:pt x="42" y="250"/>
                    </a:lnTo>
                    <a:lnTo>
                      <a:pt x="40" y="263"/>
                    </a:lnTo>
                    <a:lnTo>
                      <a:pt x="36" y="251"/>
                    </a:lnTo>
                    <a:lnTo>
                      <a:pt x="37" y="238"/>
                    </a:lnTo>
                    <a:lnTo>
                      <a:pt x="41" y="218"/>
                    </a:lnTo>
                    <a:lnTo>
                      <a:pt x="48" y="197"/>
                    </a:lnTo>
                    <a:lnTo>
                      <a:pt x="56" y="177"/>
                    </a:lnTo>
                    <a:lnTo>
                      <a:pt x="47" y="158"/>
                    </a:lnTo>
                    <a:lnTo>
                      <a:pt x="46" y="149"/>
                    </a:lnTo>
                    <a:lnTo>
                      <a:pt x="43" y="137"/>
                    </a:lnTo>
                    <a:lnTo>
                      <a:pt x="29" y="121"/>
                    </a:lnTo>
                    <a:lnTo>
                      <a:pt x="24" y="110"/>
                    </a:lnTo>
                    <a:lnTo>
                      <a:pt x="30" y="106"/>
                    </a:lnTo>
                    <a:lnTo>
                      <a:pt x="34" y="88"/>
                    </a:lnTo>
                    <a:lnTo>
                      <a:pt x="25" y="75"/>
                    </a:lnTo>
                    <a:lnTo>
                      <a:pt x="11" y="60"/>
                    </a:lnTo>
                    <a:lnTo>
                      <a:pt x="0" y="41"/>
                    </a:lnTo>
                    <a:lnTo>
                      <a:pt x="7" y="37"/>
                    </a:lnTo>
                    <a:lnTo>
                      <a:pt x="12" y="15"/>
                    </a:lnTo>
                    <a:lnTo>
                      <a:pt x="25" y="14"/>
                    </a:lnTo>
                    <a:lnTo>
                      <a:pt x="34" y="5"/>
                    </a:lnTo>
                    <a:lnTo>
                      <a:pt x="43" y="0"/>
                    </a:lnTo>
                    <a:lnTo>
                      <a:pt x="52" y="7"/>
                    </a:lnTo>
                    <a:lnTo>
                      <a:pt x="55" y="19"/>
                    </a:lnTo>
                    <a:lnTo>
                      <a:pt x="67" y="20"/>
                    </a:lnTo>
                    <a:lnTo>
                      <a:pt x="66" y="42"/>
                    </a:lnTo>
                    <a:lnTo>
                      <a:pt x="69" y="61"/>
                    </a:lnTo>
                    <a:lnTo>
                      <a:pt x="87" y="48"/>
                    </a:lnTo>
                    <a:lnTo>
                      <a:pt x="93" y="52"/>
                    </a:lnTo>
                    <a:lnTo>
                      <a:pt x="103" y="51"/>
                    </a:lnTo>
                    <a:lnTo>
                      <a:pt x="106" y="44"/>
                    </a:lnTo>
                    <a:lnTo>
                      <a:pt x="120" y="45"/>
                    </a:lnTo>
                    <a:lnTo>
                      <a:pt x="136" y="62"/>
                    </a:lnTo>
                    <a:lnTo>
                      <a:pt x="140" y="83"/>
                    </a:lnTo>
                    <a:lnTo>
                      <a:pt x="157" y="101"/>
                    </a:lnTo>
                    <a:lnTo>
                      <a:pt x="159" y="119"/>
                    </a:lnTo>
                    <a:lnTo>
                      <a:pt x="154" y="128"/>
                    </a:lnTo>
                    <a:lnTo>
                      <a:pt x="136" y="125"/>
                    </a:lnTo>
                    <a:lnTo>
                      <a:pt x="113" y="129"/>
                    </a:lnTo>
                    <a:lnTo>
                      <a:pt x="103" y="146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76C63E73-BF0C-4ACF-9FEB-44ED19112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824" y="2290540"/>
                <a:ext cx="219075" cy="139700"/>
              </a:xfrm>
              <a:custGeom>
                <a:avLst/>
                <a:gdLst>
                  <a:gd name="T0" fmla="*/ 54 w 138"/>
                  <a:gd name="T1" fmla="*/ 15 h 88"/>
                  <a:gd name="T2" fmla="*/ 50 w 138"/>
                  <a:gd name="T3" fmla="*/ 22 h 88"/>
                  <a:gd name="T4" fmla="*/ 30 w 138"/>
                  <a:gd name="T5" fmla="*/ 18 h 88"/>
                  <a:gd name="T6" fmla="*/ 32 w 138"/>
                  <a:gd name="T7" fmla="*/ 30 h 88"/>
                  <a:gd name="T8" fmla="*/ 50 w 138"/>
                  <a:gd name="T9" fmla="*/ 29 h 88"/>
                  <a:gd name="T10" fmla="*/ 73 w 138"/>
                  <a:gd name="T11" fmla="*/ 35 h 88"/>
                  <a:gd name="T12" fmla="*/ 104 w 138"/>
                  <a:gd name="T13" fmla="*/ 32 h 88"/>
                  <a:gd name="T14" fmla="*/ 113 w 138"/>
                  <a:gd name="T15" fmla="*/ 51 h 88"/>
                  <a:gd name="T16" fmla="*/ 119 w 138"/>
                  <a:gd name="T17" fmla="*/ 49 h 88"/>
                  <a:gd name="T18" fmla="*/ 130 w 138"/>
                  <a:gd name="T19" fmla="*/ 54 h 88"/>
                  <a:gd name="T20" fmla="*/ 132 w 138"/>
                  <a:gd name="T21" fmla="*/ 62 h 88"/>
                  <a:gd name="T22" fmla="*/ 138 w 138"/>
                  <a:gd name="T23" fmla="*/ 74 h 88"/>
                  <a:gd name="T24" fmla="*/ 120 w 138"/>
                  <a:gd name="T25" fmla="*/ 74 h 88"/>
                  <a:gd name="T26" fmla="*/ 108 w 138"/>
                  <a:gd name="T27" fmla="*/ 72 h 88"/>
                  <a:gd name="T28" fmla="*/ 99 w 138"/>
                  <a:gd name="T29" fmla="*/ 81 h 88"/>
                  <a:gd name="T30" fmla="*/ 92 w 138"/>
                  <a:gd name="T31" fmla="*/ 83 h 88"/>
                  <a:gd name="T32" fmla="*/ 88 w 138"/>
                  <a:gd name="T33" fmla="*/ 88 h 88"/>
                  <a:gd name="T34" fmla="*/ 79 w 138"/>
                  <a:gd name="T35" fmla="*/ 81 h 88"/>
                  <a:gd name="T36" fmla="*/ 76 w 138"/>
                  <a:gd name="T37" fmla="*/ 64 h 88"/>
                  <a:gd name="T38" fmla="*/ 71 w 138"/>
                  <a:gd name="T39" fmla="*/ 63 h 88"/>
                  <a:gd name="T40" fmla="*/ 71 w 138"/>
                  <a:gd name="T41" fmla="*/ 56 h 88"/>
                  <a:gd name="T42" fmla="*/ 60 w 138"/>
                  <a:gd name="T43" fmla="*/ 51 h 88"/>
                  <a:gd name="T44" fmla="*/ 55 w 138"/>
                  <a:gd name="T45" fmla="*/ 59 h 88"/>
                  <a:gd name="T46" fmla="*/ 55 w 138"/>
                  <a:gd name="T47" fmla="*/ 67 h 88"/>
                  <a:gd name="T48" fmla="*/ 53 w 138"/>
                  <a:gd name="T49" fmla="*/ 70 h 88"/>
                  <a:gd name="T50" fmla="*/ 43 w 138"/>
                  <a:gd name="T51" fmla="*/ 70 h 88"/>
                  <a:gd name="T52" fmla="*/ 40 w 138"/>
                  <a:gd name="T53" fmla="*/ 79 h 88"/>
                  <a:gd name="T54" fmla="*/ 33 w 138"/>
                  <a:gd name="T55" fmla="*/ 75 h 88"/>
                  <a:gd name="T56" fmla="*/ 22 w 138"/>
                  <a:gd name="T57" fmla="*/ 82 h 88"/>
                  <a:gd name="T58" fmla="*/ 16 w 138"/>
                  <a:gd name="T59" fmla="*/ 79 h 88"/>
                  <a:gd name="T60" fmla="*/ 21 w 138"/>
                  <a:gd name="T61" fmla="*/ 58 h 88"/>
                  <a:gd name="T62" fmla="*/ 13 w 138"/>
                  <a:gd name="T63" fmla="*/ 43 h 88"/>
                  <a:gd name="T64" fmla="*/ 0 w 138"/>
                  <a:gd name="T65" fmla="*/ 38 h 88"/>
                  <a:gd name="T66" fmla="*/ 2 w 138"/>
                  <a:gd name="T67" fmla="*/ 29 h 88"/>
                  <a:gd name="T68" fmla="*/ 16 w 138"/>
                  <a:gd name="T69" fmla="*/ 30 h 88"/>
                  <a:gd name="T70" fmla="*/ 21 w 138"/>
                  <a:gd name="T71" fmla="*/ 19 h 88"/>
                  <a:gd name="T72" fmla="*/ 23 w 138"/>
                  <a:gd name="T73" fmla="*/ 5 h 88"/>
                  <a:gd name="T74" fmla="*/ 44 w 138"/>
                  <a:gd name="T75" fmla="*/ 0 h 88"/>
                  <a:gd name="T76" fmla="*/ 43 w 138"/>
                  <a:gd name="T77" fmla="*/ 10 h 88"/>
                  <a:gd name="T78" fmla="*/ 47 w 138"/>
                  <a:gd name="T79" fmla="*/ 16 h 88"/>
                  <a:gd name="T80" fmla="*/ 54 w 138"/>
                  <a:gd name="T81" fmla="*/ 1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8" h="88">
                    <a:moveTo>
                      <a:pt x="54" y="15"/>
                    </a:moveTo>
                    <a:lnTo>
                      <a:pt x="50" y="22"/>
                    </a:lnTo>
                    <a:lnTo>
                      <a:pt x="30" y="18"/>
                    </a:lnTo>
                    <a:lnTo>
                      <a:pt x="32" y="30"/>
                    </a:lnTo>
                    <a:lnTo>
                      <a:pt x="50" y="29"/>
                    </a:lnTo>
                    <a:lnTo>
                      <a:pt x="73" y="35"/>
                    </a:lnTo>
                    <a:lnTo>
                      <a:pt x="104" y="32"/>
                    </a:lnTo>
                    <a:lnTo>
                      <a:pt x="113" y="51"/>
                    </a:lnTo>
                    <a:lnTo>
                      <a:pt x="119" y="49"/>
                    </a:lnTo>
                    <a:lnTo>
                      <a:pt x="130" y="54"/>
                    </a:lnTo>
                    <a:lnTo>
                      <a:pt x="132" y="62"/>
                    </a:lnTo>
                    <a:lnTo>
                      <a:pt x="138" y="74"/>
                    </a:lnTo>
                    <a:lnTo>
                      <a:pt x="120" y="74"/>
                    </a:lnTo>
                    <a:lnTo>
                      <a:pt x="108" y="72"/>
                    </a:lnTo>
                    <a:lnTo>
                      <a:pt x="99" y="81"/>
                    </a:lnTo>
                    <a:lnTo>
                      <a:pt x="92" y="83"/>
                    </a:lnTo>
                    <a:lnTo>
                      <a:pt x="88" y="88"/>
                    </a:lnTo>
                    <a:lnTo>
                      <a:pt x="79" y="81"/>
                    </a:lnTo>
                    <a:lnTo>
                      <a:pt x="76" y="64"/>
                    </a:lnTo>
                    <a:lnTo>
                      <a:pt x="71" y="63"/>
                    </a:lnTo>
                    <a:lnTo>
                      <a:pt x="71" y="56"/>
                    </a:lnTo>
                    <a:lnTo>
                      <a:pt x="60" y="51"/>
                    </a:lnTo>
                    <a:lnTo>
                      <a:pt x="55" y="59"/>
                    </a:lnTo>
                    <a:lnTo>
                      <a:pt x="55" y="67"/>
                    </a:lnTo>
                    <a:lnTo>
                      <a:pt x="53" y="70"/>
                    </a:lnTo>
                    <a:lnTo>
                      <a:pt x="43" y="70"/>
                    </a:lnTo>
                    <a:lnTo>
                      <a:pt x="40" y="79"/>
                    </a:lnTo>
                    <a:lnTo>
                      <a:pt x="33" y="75"/>
                    </a:lnTo>
                    <a:lnTo>
                      <a:pt x="22" y="82"/>
                    </a:lnTo>
                    <a:lnTo>
                      <a:pt x="16" y="79"/>
                    </a:lnTo>
                    <a:lnTo>
                      <a:pt x="21" y="58"/>
                    </a:lnTo>
                    <a:lnTo>
                      <a:pt x="13" y="43"/>
                    </a:lnTo>
                    <a:lnTo>
                      <a:pt x="0" y="38"/>
                    </a:lnTo>
                    <a:lnTo>
                      <a:pt x="2" y="29"/>
                    </a:lnTo>
                    <a:lnTo>
                      <a:pt x="16" y="30"/>
                    </a:lnTo>
                    <a:lnTo>
                      <a:pt x="21" y="19"/>
                    </a:lnTo>
                    <a:lnTo>
                      <a:pt x="23" y="5"/>
                    </a:lnTo>
                    <a:lnTo>
                      <a:pt x="44" y="0"/>
                    </a:lnTo>
                    <a:lnTo>
                      <a:pt x="43" y="10"/>
                    </a:lnTo>
                    <a:lnTo>
                      <a:pt x="47" y="16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4" name="Freeform 195">
                <a:extLst>
                  <a:ext uri="{FF2B5EF4-FFF2-40B4-BE49-F238E27FC236}">
                    <a16:creationId xmlns:a16="http://schemas.microsoft.com/office/drawing/2014/main" id="{DBE6CDD0-3DC4-4B57-B2D2-93268A0B5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0749" y="3912965"/>
                <a:ext cx="69850" cy="36513"/>
              </a:xfrm>
              <a:custGeom>
                <a:avLst/>
                <a:gdLst>
                  <a:gd name="T0" fmla="*/ 0 w 44"/>
                  <a:gd name="T1" fmla="*/ 13 h 23"/>
                  <a:gd name="T2" fmla="*/ 2 w 44"/>
                  <a:gd name="T3" fmla="*/ 8 h 23"/>
                  <a:gd name="T4" fmla="*/ 19 w 44"/>
                  <a:gd name="T5" fmla="*/ 4 h 23"/>
                  <a:gd name="T6" fmla="*/ 32 w 44"/>
                  <a:gd name="T7" fmla="*/ 3 h 23"/>
                  <a:gd name="T8" fmla="*/ 37 w 44"/>
                  <a:gd name="T9" fmla="*/ 0 h 23"/>
                  <a:gd name="T10" fmla="*/ 44 w 44"/>
                  <a:gd name="T11" fmla="*/ 3 h 23"/>
                  <a:gd name="T12" fmla="*/ 37 w 44"/>
                  <a:gd name="T13" fmla="*/ 9 h 23"/>
                  <a:gd name="T14" fmla="*/ 17 w 44"/>
                  <a:gd name="T15" fmla="*/ 18 h 23"/>
                  <a:gd name="T16" fmla="*/ 1 w 44"/>
                  <a:gd name="T17" fmla="*/ 23 h 23"/>
                  <a:gd name="T18" fmla="*/ 1 w 44"/>
                  <a:gd name="T19" fmla="*/ 17 h 23"/>
                  <a:gd name="T20" fmla="*/ 0 w 44"/>
                  <a:gd name="T21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3">
                    <a:moveTo>
                      <a:pt x="0" y="13"/>
                    </a:moveTo>
                    <a:lnTo>
                      <a:pt x="2" y="8"/>
                    </a:lnTo>
                    <a:lnTo>
                      <a:pt x="19" y="4"/>
                    </a:lnTo>
                    <a:lnTo>
                      <a:pt x="32" y="3"/>
                    </a:lnTo>
                    <a:lnTo>
                      <a:pt x="37" y="0"/>
                    </a:lnTo>
                    <a:lnTo>
                      <a:pt x="44" y="3"/>
                    </a:lnTo>
                    <a:lnTo>
                      <a:pt x="37" y="9"/>
                    </a:lnTo>
                    <a:lnTo>
                      <a:pt x="17" y="18"/>
                    </a:lnTo>
                    <a:lnTo>
                      <a:pt x="1" y="23"/>
                    </a:lnTo>
                    <a:lnTo>
                      <a:pt x="1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5" name="Freeform 200">
                <a:extLst>
                  <a:ext uri="{FF2B5EF4-FFF2-40B4-BE49-F238E27FC236}">
                    <a16:creationId xmlns:a16="http://schemas.microsoft.com/office/drawing/2014/main" id="{6F329ACF-1902-44DB-A226-6334170B6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849" y="2806477"/>
                <a:ext cx="39688" cy="109538"/>
              </a:xfrm>
              <a:custGeom>
                <a:avLst/>
                <a:gdLst>
                  <a:gd name="T0" fmla="*/ 25 w 25"/>
                  <a:gd name="T1" fmla="*/ 19 h 69"/>
                  <a:gd name="T2" fmla="*/ 22 w 25"/>
                  <a:gd name="T3" fmla="*/ 52 h 69"/>
                  <a:gd name="T4" fmla="*/ 19 w 25"/>
                  <a:gd name="T5" fmla="*/ 69 h 69"/>
                  <a:gd name="T6" fmla="*/ 5 w 25"/>
                  <a:gd name="T7" fmla="*/ 51 h 69"/>
                  <a:gd name="T8" fmla="*/ 0 w 25"/>
                  <a:gd name="T9" fmla="*/ 36 h 69"/>
                  <a:gd name="T10" fmla="*/ 5 w 25"/>
                  <a:gd name="T11" fmla="*/ 16 h 69"/>
                  <a:gd name="T12" fmla="*/ 15 w 25"/>
                  <a:gd name="T13" fmla="*/ 0 h 69"/>
                  <a:gd name="T14" fmla="*/ 25 w 25"/>
                  <a:gd name="T15" fmla="*/ 6 h 69"/>
                  <a:gd name="T16" fmla="*/ 25 w 25"/>
                  <a:gd name="T17" fmla="*/ 1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69">
                    <a:moveTo>
                      <a:pt x="25" y="19"/>
                    </a:moveTo>
                    <a:lnTo>
                      <a:pt x="22" y="52"/>
                    </a:lnTo>
                    <a:lnTo>
                      <a:pt x="19" y="69"/>
                    </a:lnTo>
                    <a:lnTo>
                      <a:pt x="5" y="51"/>
                    </a:lnTo>
                    <a:lnTo>
                      <a:pt x="0" y="36"/>
                    </a:lnTo>
                    <a:lnTo>
                      <a:pt x="5" y="16"/>
                    </a:lnTo>
                    <a:lnTo>
                      <a:pt x="15" y="0"/>
                    </a:lnTo>
                    <a:lnTo>
                      <a:pt x="25" y="6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6" name="Freeform 213">
                <a:extLst>
                  <a:ext uri="{FF2B5EF4-FFF2-40B4-BE49-F238E27FC236}">
                    <a16:creationId xmlns:a16="http://schemas.microsoft.com/office/drawing/2014/main" id="{518B44D6-6F66-4271-B7FD-EECFFA0E9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612" y="2869977"/>
                <a:ext cx="252413" cy="487363"/>
              </a:xfrm>
              <a:custGeom>
                <a:avLst/>
                <a:gdLst>
                  <a:gd name="T0" fmla="*/ 109 w 159"/>
                  <a:gd name="T1" fmla="*/ 38 h 307"/>
                  <a:gd name="T2" fmla="*/ 88 w 159"/>
                  <a:gd name="T3" fmla="*/ 55 h 307"/>
                  <a:gd name="T4" fmla="*/ 77 w 159"/>
                  <a:gd name="T5" fmla="*/ 75 h 307"/>
                  <a:gd name="T6" fmla="*/ 75 w 159"/>
                  <a:gd name="T7" fmla="*/ 90 h 307"/>
                  <a:gd name="T8" fmla="*/ 92 w 159"/>
                  <a:gd name="T9" fmla="*/ 111 h 307"/>
                  <a:gd name="T10" fmla="*/ 113 w 159"/>
                  <a:gd name="T11" fmla="*/ 139 h 307"/>
                  <a:gd name="T12" fmla="*/ 131 w 159"/>
                  <a:gd name="T13" fmla="*/ 151 h 307"/>
                  <a:gd name="T14" fmla="*/ 145 w 159"/>
                  <a:gd name="T15" fmla="*/ 168 h 307"/>
                  <a:gd name="T16" fmla="*/ 158 w 159"/>
                  <a:gd name="T17" fmla="*/ 206 h 307"/>
                  <a:gd name="T18" fmla="*/ 159 w 159"/>
                  <a:gd name="T19" fmla="*/ 243 h 307"/>
                  <a:gd name="T20" fmla="*/ 145 w 159"/>
                  <a:gd name="T21" fmla="*/ 257 h 307"/>
                  <a:gd name="T22" fmla="*/ 125 w 159"/>
                  <a:gd name="T23" fmla="*/ 270 h 307"/>
                  <a:gd name="T24" fmla="*/ 112 w 159"/>
                  <a:gd name="T25" fmla="*/ 287 h 307"/>
                  <a:gd name="T26" fmla="*/ 90 w 159"/>
                  <a:gd name="T27" fmla="*/ 307 h 307"/>
                  <a:gd name="T28" fmla="*/ 83 w 159"/>
                  <a:gd name="T29" fmla="*/ 294 h 307"/>
                  <a:gd name="T30" fmla="*/ 87 w 159"/>
                  <a:gd name="T31" fmla="*/ 279 h 307"/>
                  <a:gd name="T32" fmla="*/ 72 w 159"/>
                  <a:gd name="T33" fmla="*/ 268 h 307"/>
                  <a:gd name="T34" fmla="*/ 88 w 159"/>
                  <a:gd name="T35" fmla="*/ 259 h 307"/>
                  <a:gd name="T36" fmla="*/ 107 w 159"/>
                  <a:gd name="T37" fmla="*/ 258 h 307"/>
                  <a:gd name="T38" fmla="*/ 98 w 159"/>
                  <a:gd name="T39" fmla="*/ 245 h 307"/>
                  <a:gd name="T40" fmla="*/ 127 w 159"/>
                  <a:gd name="T41" fmla="*/ 229 h 307"/>
                  <a:gd name="T42" fmla="*/ 126 w 159"/>
                  <a:gd name="T43" fmla="*/ 204 h 307"/>
                  <a:gd name="T44" fmla="*/ 120 w 159"/>
                  <a:gd name="T45" fmla="*/ 190 h 307"/>
                  <a:gd name="T46" fmla="*/ 121 w 159"/>
                  <a:gd name="T47" fmla="*/ 170 h 307"/>
                  <a:gd name="T48" fmla="*/ 115 w 159"/>
                  <a:gd name="T49" fmla="*/ 155 h 307"/>
                  <a:gd name="T50" fmla="*/ 99 w 159"/>
                  <a:gd name="T51" fmla="*/ 141 h 307"/>
                  <a:gd name="T52" fmla="*/ 85 w 159"/>
                  <a:gd name="T53" fmla="*/ 122 h 307"/>
                  <a:gd name="T54" fmla="*/ 66 w 159"/>
                  <a:gd name="T55" fmla="*/ 98 h 307"/>
                  <a:gd name="T56" fmla="*/ 42 w 159"/>
                  <a:gd name="T57" fmla="*/ 85 h 307"/>
                  <a:gd name="T58" fmla="*/ 46 w 159"/>
                  <a:gd name="T59" fmla="*/ 78 h 307"/>
                  <a:gd name="T60" fmla="*/ 57 w 159"/>
                  <a:gd name="T61" fmla="*/ 72 h 307"/>
                  <a:gd name="T62" fmla="*/ 47 w 159"/>
                  <a:gd name="T63" fmla="*/ 54 h 307"/>
                  <a:gd name="T64" fmla="*/ 25 w 159"/>
                  <a:gd name="T65" fmla="*/ 54 h 307"/>
                  <a:gd name="T66" fmla="*/ 13 w 159"/>
                  <a:gd name="T67" fmla="*/ 35 h 307"/>
                  <a:gd name="T68" fmla="*/ 0 w 159"/>
                  <a:gd name="T69" fmla="*/ 19 h 307"/>
                  <a:gd name="T70" fmla="*/ 8 w 159"/>
                  <a:gd name="T71" fmla="*/ 14 h 307"/>
                  <a:gd name="T72" fmla="*/ 23 w 159"/>
                  <a:gd name="T73" fmla="*/ 14 h 307"/>
                  <a:gd name="T74" fmla="*/ 39 w 159"/>
                  <a:gd name="T75" fmla="*/ 11 h 307"/>
                  <a:gd name="T76" fmla="*/ 53 w 159"/>
                  <a:gd name="T77" fmla="*/ 0 h 307"/>
                  <a:gd name="T78" fmla="*/ 63 w 159"/>
                  <a:gd name="T79" fmla="*/ 8 h 307"/>
                  <a:gd name="T80" fmla="*/ 80 w 159"/>
                  <a:gd name="T81" fmla="*/ 12 h 307"/>
                  <a:gd name="T82" fmla="*/ 79 w 159"/>
                  <a:gd name="T83" fmla="*/ 24 h 307"/>
                  <a:gd name="T84" fmla="*/ 90 w 159"/>
                  <a:gd name="T85" fmla="*/ 32 h 307"/>
                  <a:gd name="T86" fmla="*/ 109 w 159"/>
                  <a:gd name="T87" fmla="*/ 38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9" h="307">
                    <a:moveTo>
                      <a:pt x="109" y="38"/>
                    </a:moveTo>
                    <a:lnTo>
                      <a:pt x="88" y="55"/>
                    </a:lnTo>
                    <a:lnTo>
                      <a:pt x="77" y="75"/>
                    </a:lnTo>
                    <a:lnTo>
                      <a:pt x="75" y="90"/>
                    </a:lnTo>
                    <a:lnTo>
                      <a:pt x="92" y="111"/>
                    </a:lnTo>
                    <a:lnTo>
                      <a:pt x="113" y="139"/>
                    </a:lnTo>
                    <a:lnTo>
                      <a:pt x="131" y="151"/>
                    </a:lnTo>
                    <a:lnTo>
                      <a:pt x="145" y="168"/>
                    </a:lnTo>
                    <a:lnTo>
                      <a:pt x="158" y="206"/>
                    </a:lnTo>
                    <a:lnTo>
                      <a:pt x="159" y="243"/>
                    </a:lnTo>
                    <a:lnTo>
                      <a:pt x="145" y="257"/>
                    </a:lnTo>
                    <a:lnTo>
                      <a:pt x="125" y="270"/>
                    </a:lnTo>
                    <a:lnTo>
                      <a:pt x="112" y="287"/>
                    </a:lnTo>
                    <a:lnTo>
                      <a:pt x="90" y="307"/>
                    </a:lnTo>
                    <a:lnTo>
                      <a:pt x="83" y="294"/>
                    </a:lnTo>
                    <a:lnTo>
                      <a:pt x="87" y="279"/>
                    </a:lnTo>
                    <a:lnTo>
                      <a:pt x="72" y="268"/>
                    </a:lnTo>
                    <a:lnTo>
                      <a:pt x="88" y="259"/>
                    </a:lnTo>
                    <a:lnTo>
                      <a:pt x="107" y="258"/>
                    </a:lnTo>
                    <a:lnTo>
                      <a:pt x="98" y="245"/>
                    </a:lnTo>
                    <a:lnTo>
                      <a:pt x="127" y="229"/>
                    </a:lnTo>
                    <a:lnTo>
                      <a:pt x="126" y="204"/>
                    </a:lnTo>
                    <a:lnTo>
                      <a:pt x="120" y="190"/>
                    </a:lnTo>
                    <a:lnTo>
                      <a:pt x="121" y="170"/>
                    </a:lnTo>
                    <a:lnTo>
                      <a:pt x="115" y="155"/>
                    </a:lnTo>
                    <a:lnTo>
                      <a:pt x="99" y="141"/>
                    </a:lnTo>
                    <a:lnTo>
                      <a:pt x="85" y="122"/>
                    </a:lnTo>
                    <a:lnTo>
                      <a:pt x="66" y="98"/>
                    </a:lnTo>
                    <a:lnTo>
                      <a:pt x="42" y="85"/>
                    </a:lnTo>
                    <a:lnTo>
                      <a:pt x="46" y="78"/>
                    </a:lnTo>
                    <a:lnTo>
                      <a:pt x="57" y="72"/>
                    </a:lnTo>
                    <a:lnTo>
                      <a:pt x="47" y="54"/>
                    </a:lnTo>
                    <a:lnTo>
                      <a:pt x="25" y="54"/>
                    </a:lnTo>
                    <a:lnTo>
                      <a:pt x="13" y="35"/>
                    </a:lnTo>
                    <a:lnTo>
                      <a:pt x="0" y="19"/>
                    </a:lnTo>
                    <a:lnTo>
                      <a:pt x="8" y="14"/>
                    </a:lnTo>
                    <a:lnTo>
                      <a:pt x="23" y="14"/>
                    </a:lnTo>
                    <a:lnTo>
                      <a:pt x="39" y="11"/>
                    </a:lnTo>
                    <a:lnTo>
                      <a:pt x="53" y="0"/>
                    </a:lnTo>
                    <a:lnTo>
                      <a:pt x="63" y="8"/>
                    </a:lnTo>
                    <a:lnTo>
                      <a:pt x="80" y="12"/>
                    </a:lnTo>
                    <a:lnTo>
                      <a:pt x="79" y="24"/>
                    </a:lnTo>
                    <a:lnTo>
                      <a:pt x="90" y="32"/>
                    </a:lnTo>
                    <a:lnTo>
                      <a:pt x="109" y="38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7" name="Freeform 214">
                <a:extLst>
                  <a:ext uri="{FF2B5EF4-FFF2-40B4-BE49-F238E27FC236}">
                    <a16:creationId xmlns:a16="http://schemas.microsoft.com/office/drawing/2014/main" id="{2FF242D4-3287-4C7F-8AA4-80E1CFD9C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9787" y="4165378"/>
                <a:ext cx="15875" cy="22225"/>
              </a:xfrm>
              <a:custGeom>
                <a:avLst/>
                <a:gdLst>
                  <a:gd name="T0" fmla="*/ 10 w 10"/>
                  <a:gd name="T1" fmla="*/ 12 h 14"/>
                  <a:gd name="T2" fmla="*/ 3 w 10"/>
                  <a:gd name="T3" fmla="*/ 14 h 14"/>
                  <a:gd name="T4" fmla="*/ 0 w 10"/>
                  <a:gd name="T5" fmla="*/ 5 h 14"/>
                  <a:gd name="T6" fmla="*/ 1 w 10"/>
                  <a:gd name="T7" fmla="*/ 0 h 14"/>
                  <a:gd name="T8" fmla="*/ 10 w 10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10" y="12"/>
                    </a:moveTo>
                    <a:lnTo>
                      <a:pt x="3" y="14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10" y="1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8" name="Freeform 215">
                <a:extLst>
                  <a:ext uri="{FF2B5EF4-FFF2-40B4-BE49-F238E27FC236}">
                    <a16:creationId xmlns:a16="http://schemas.microsoft.com/office/drawing/2014/main" id="{00B2E540-5B96-4D0A-9336-AF9102542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8675" y="4122515"/>
                <a:ext cx="15875" cy="36513"/>
              </a:xfrm>
              <a:custGeom>
                <a:avLst/>
                <a:gdLst>
                  <a:gd name="T0" fmla="*/ 10 w 10"/>
                  <a:gd name="T1" fmla="*/ 7 h 23"/>
                  <a:gd name="T2" fmla="*/ 10 w 10"/>
                  <a:gd name="T3" fmla="*/ 23 h 23"/>
                  <a:gd name="T4" fmla="*/ 6 w 10"/>
                  <a:gd name="T5" fmla="*/ 21 h 23"/>
                  <a:gd name="T6" fmla="*/ 1 w 10"/>
                  <a:gd name="T7" fmla="*/ 22 h 23"/>
                  <a:gd name="T8" fmla="*/ 0 w 10"/>
                  <a:gd name="T9" fmla="*/ 16 h 23"/>
                  <a:gd name="T10" fmla="*/ 3 w 10"/>
                  <a:gd name="T11" fmla="*/ 0 h 23"/>
                  <a:gd name="T12" fmla="*/ 10 w 10"/>
                  <a:gd name="T13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3">
                    <a:moveTo>
                      <a:pt x="10" y="7"/>
                    </a:moveTo>
                    <a:lnTo>
                      <a:pt x="10" y="23"/>
                    </a:lnTo>
                    <a:lnTo>
                      <a:pt x="6" y="21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3" y="0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9" name="Freeform 221">
                <a:extLst>
                  <a:ext uri="{FF2B5EF4-FFF2-40B4-BE49-F238E27FC236}">
                    <a16:creationId xmlns:a16="http://schemas.microsoft.com/office/drawing/2014/main" id="{24CD4B4A-8903-4E4C-AC82-F30928867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800" y="1196752"/>
                <a:ext cx="3484563" cy="1089025"/>
              </a:xfrm>
              <a:custGeom>
                <a:avLst/>
                <a:gdLst>
                  <a:gd name="T0" fmla="*/ 751 w 2195"/>
                  <a:gd name="T1" fmla="*/ 25 h 686"/>
                  <a:gd name="T2" fmla="*/ 649 w 2195"/>
                  <a:gd name="T3" fmla="*/ 59 h 686"/>
                  <a:gd name="T4" fmla="*/ 594 w 2195"/>
                  <a:gd name="T5" fmla="*/ 101 h 686"/>
                  <a:gd name="T6" fmla="*/ 603 w 2195"/>
                  <a:gd name="T7" fmla="*/ 140 h 686"/>
                  <a:gd name="T8" fmla="*/ 600 w 2195"/>
                  <a:gd name="T9" fmla="*/ 189 h 686"/>
                  <a:gd name="T10" fmla="*/ 541 w 2195"/>
                  <a:gd name="T11" fmla="*/ 77 h 686"/>
                  <a:gd name="T12" fmla="*/ 524 w 2195"/>
                  <a:gd name="T13" fmla="*/ 135 h 686"/>
                  <a:gd name="T14" fmla="*/ 434 w 2195"/>
                  <a:gd name="T15" fmla="*/ 142 h 686"/>
                  <a:gd name="T16" fmla="*/ 337 w 2195"/>
                  <a:gd name="T17" fmla="*/ 143 h 686"/>
                  <a:gd name="T18" fmla="*/ 241 w 2195"/>
                  <a:gd name="T19" fmla="*/ 154 h 686"/>
                  <a:gd name="T20" fmla="*/ 172 w 2195"/>
                  <a:gd name="T21" fmla="*/ 204 h 686"/>
                  <a:gd name="T22" fmla="*/ 111 w 2195"/>
                  <a:gd name="T23" fmla="*/ 223 h 686"/>
                  <a:gd name="T24" fmla="*/ 177 w 2195"/>
                  <a:gd name="T25" fmla="*/ 168 h 686"/>
                  <a:gd name="T26" fmla="*/ 1 w 2195"/>
                  <a:gd name="T27" fmla="*/ 152 h 686"/>
                  <a:gd name="T28" fmla="*/ 67 w 2195"/>
                  <a:gd name="T29" fmla="*/ 262 h 686"/>
                  <a:gd name="T30" fmla="*/ 30 w 2195"/>
                  <a:gd name="T31" fmla="*/ 356 h 686"/>
                  <a:gd name="T32" fmla="*/ 95 w 2195"/>
                  <a:gd name="T33" fmla="*/ 403 h 686"/>
                  <a:gd name="T34" fmla="*/ 111 w 2195"/>
                  <a:gd name="T35" fmla="*/ 441 h 686"/>
                  <a:gd name="T36" fmla="*/ 161 w 2195"/>
                  <a:gd name="T37" fmla="*/ 469 h 686"/>
                  <a:gd name="T38" fmla="*/ 227 w 2195"/>
                  <a:gd name="T39" fmla="*/ 507 h 686"/>
                  <a:gd name="T40" fmla="*/ 240 w 2195"/>
                  <a:gd name="T41" fmla="*/ 555 h 686"/>
                  <a:gd name="T42" fmla="*/ 239 w 2195"/>
                  <a:gd name="T43" fmla="*/ 614 h 686"/>
                  <a:gd name="T44" fmla="*/ 363 w 2195"/>
                  <a:gd name="T45" fmla="*/ 654 h 686"/>
                  <a:gd name="T46" fmla="*/ 434 w 2195"/>
                  <a:gd name="T47" fmla="*/ 672 h 686"/>
                  <a:gd name="T48" fmla="*/ 412 w 2195"/>
                  <a:gd name="T49" fmla="*/ 564 h 686"/>
                  <a:gd name="T50" fmla="*/ 394 w 2195"/>
                  <a:gd name="T51" fmla="*/ 493 h 686"/>
                  <a:gd name="T52" fmla="*/ 571 w 2195"/>
                  <a:gd name="T53" fmla="*/ 488 h 686"/>
                  <a:gd name="T54" fmla="*/ 571 w 2195"/>
                  <a:gd name="T55" fmla="*/ 425 h 686"/>
                  <a:gd name="T56" fmla="*/ 758 w 2195"/>
                  <a:gd name="T57" fmla="*/ 424 h 686"/>
                  <a:gd name="T58" fmla="*/ 920 w 2195"/>
                  <a:gd name="T59" fmla="*/ 489 h 686"/>
                  <a:gd name="T60" fmla="*/ 1027 w 2195"/>
                  <a:gd name="T61" fmla="*/ 519 h 686"/>
                  <a:gd name="T62" fmla="*/ 1175 w 2195"/>
                  <a:gd name="T63" fmla="*/ 510 h 686"/>
                  <a:gd name="T64" fmla="*/ 1273 w 2195"/>
                  <a:gd name="T65" fmla="*/ 503 h 686"/>
                  <a:gd name="T66" fmla="*/ 1408 w 2195"/>
                  <a:gd name="T67" fmla="*/ 518 h 686"/>
                  <a:gd name="T68" fmla="*/ 1516 w 2195"/>
                  <a:gd name="T69" fmla="*/ 493 h 686"/>
                  <a:gd name="T70" fmla="*/ 1570 w 2195"/>
                  <a:gd name="T71" fmla="*/ 441 h 686"/>
                  <a:gd name="T72" fmla="*/ 1742 w 2195"/>
                  <a:gd name="T73" fmla="*/ 550 h 686"/>
                  <a:gd name="T74" fmla="*/ 1789 w 2195"/>
                  <a:gd name="T75" fmla="*/ 600 h 686"/>
                  <a:gd name="T76" fmla="*/ 1821 w 2195"/>
                  <a:gd name="T77" fmla="*/ 642 h 686"/>
                  <a:gd name="T78" fmla="*/ 1879 w 2195"/>
                  <a:gd name="T79" fmla="*/ 536 h 686"/>
                  <a:gd name="T80" fmla="*/ 1746 w 2195"/>
                  <a:gd name="T81" fmla="*/ 425 h 686"/>
                  <a:gd name="T82" fmla="*/ 1855 w 2195"/>
                  <a:gd name="T83" fmla="*/ 317 h 686"/>
                  <a:gd name="T84" fmla="*/ 1972 w 2195"/>
                  <a:gd name="T85" fmla="*/ 275 h 686"/>
                  <a:gd name="T86" fmla="*/ 1981 w 2195"/>
                  <a:gd name="T87" fmla="*/ 358 h 686"/>
                  <a:gd name="T88" fmla="*/ 2115 w 2195"/>
                  <a:gd name="T89" fmla="*/ 441 h 686"/>
                  <a:gd name="T90" fmla="*/ 2041 w 2195"/>
                  <a:gd name="T91" fmla="*/ 341 h 686"/>
                  <a:gd name="T92" fmla="*/ 2121 w 2195"/>
                  <a:gd name="T93" fmla="*/ 301 h 686"/>
                  <a:gd name="T94" fmla="*/ 2165 w 2195"/>
                  <a:gd name="T95" fmla="*/ 245 h 686"/>
                  <a:gd name="T96" fmla="*/ 2127 w 2195"/>
                  <a:gd name="T97" fmla="*/ 194 h 686"/>
                  <a:gd name="T98" fmla="*/ 2155 w 2195"/>
                  <a:gd name="T99" fmla="*/ 143 h 686"/>
                  <a:gd name="T100" fmla="*/ 2081 w 2195"/>
                  <a:gd name="T101" fmla="*/ 119 h 686"/>
                  <a:gd name="T102" fmla="*/ 1867 w 2195"/>
                  <a:gd name="T103" fmla="*/ 130 h 686"/>
                  <a:gd name="T104" fmla="*/ 1729 w 2195"/>
                  <a:gd name="T105" fmla="*/ 128 h 686"/>
                  <a:gd name="T106" fmla="*/ 1395 w 2195"/>
                  <a:gd name="T107" fmla="*/ 82 h 686"/>
                  <a:gd name="T108" fmla="*/ 1301 w 2195"/>
                  <a:gd name="T109" fmla="*/ 103 h 686"/>
                  <a:gd name="T110" fmla="*/ 1124 w 2195"/>
                  <a:gd name="T111" fmla="*/ 71 h 686"/>
                  <a:gd name="T112" fmla="*/ 983 w 2195"/>
                  <a:gd name="T113" fmla="*/ 54 h 686"/>
                  <a:gd name="T114" fmla="*/ 913 w 2195"/>
                  <a:gd name="T115" fmla="*/ 18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95" h="686">
                    <a:moveTo>
                      <a:pt x="856" y="0"/>
                    </a:moveTo>
                    <a:lnTo>
                      <a:pt x="836" y="6"/>
                    </a:lnTo>
                    <a:lnTo>
                      <a:pt x="832" y="12"/>
                    </a:lnTo>
                    <a:lnTo>
                      <a:pt x="836" y="19"/>
                    </a:lnTo>
                    <a:lnTo>
                      <a:pt x="813" y="18"/>
                    </a:lnTo>
                    <a:lnTo>
                      <a:pt x="795" y="27"/>
                    </a:lnTo>
                    <a:lnTo>
                      <a:pt x="781" y="23"/>
                    </a:lnTo>
                    <a:lnTo>
                      <a:pt x="751" y="25"/>
                    </a:lnTo>
                    <a:lnTo>
                      <a:pt x="752" y="29"/>
                    </a:lnTo>
                    <a:lnTo>
                      <a:pt x="721" y="31"/>
                    </a:lnTo>
                    <a:lnTo>
                      <a:pt x="705" y="39"/>
                    </a:lnTo>
                    <a:lnTo>
                      <a:pt x="692" y="39"/>
                    </a:lnTo>
                    <a:lnTo>
                      <a:pt x="687" y="49"/>
                    </a:lnTo>
                    <a:lnTo>
                      <a:pt x="705" y="58"/>
                    </a:lnTo>
                    <a:lnTo>
                      <a:pt x="680" y="60"/>
                    </a:lnTo>
                    <a:lnTo>
                      <a:pt x="649" y="59"/>
                    </a:lnTo>
                    <a:lnTo>
                      <a:pt x="630" y="62"/>
                    </a:lnTo>
                    <a:lnTo>
                      <a:pt x="646" y="80"/>
                    </a:lnTo>
                    <a:lnTo>
                      <a:pt x="669" y="93"/>
                    </a:lnTo>
                    <a:lnTo>
                      <a:pt x="637" y="84"/>
                    </a:lnTo>
                    <a:lnTo>
                      <a:pt x="611" y="85"/>
                    </a:lnTo>
                    <a:lnTo>
                      <a:pt x="595" y="91"/>
                    </a:lnTo>
                    <a:lnTo>
                      <a:pt x="610" y="104"/>
                    </a:lnTo>
                    <a:lnTo>
                      <a:pt x="594" y="101"/>
                    </a:lnTo>
                    <a:lnTo>
                      <a:pt x="587" y="84"/>
                    </a:lnTo>
                    <a:lnTo>
                      <a:pt x="573" y="75"/>
                    </a:lnTo>
                    <a:lnTo>
                      <a:pt x="567" y="76"/>
                    </a:lnTo>
                    <a:lnTo>
                      <a:pt x="579" y="87"/>
                    </a:lnTo>
                    <a:lnTo>
                      <a:pt x="564" y="99"/>
                    </a:lnTo>
                    <a:lnTo>
                      <a:pt x="591" y="112"/>
                    </a:lnTo>
                    <a:lnTo>
                      <a:pt x="593" y="130"/>
                    </a:lnTo>
                    <a:lnTo>
                      <a:pt x="603" y="140"/>
                    </a:lnTo>
                    <a:lnTo>
                      <a:pt x="618" y="141"/>
                    </a:lnTo>
                    <a:lnTo>
                      <a:pt x="620" y="152"/>
                    </a:lnTo>
                    <a:lnTo>
                      <a:pt x="635" y="162"/>
                    </a:lnTo>
                    <a:lnTo>
                      <a:pt x="629" y="171"/>
                    </a:lnTo>
                    <a:lnTo>
                      <a:pt x="631" y="180"/>
                    </a:lnTo>
                    <a:lnTo>
                      <a:pt x="619" y="185"/>
                    </a:lnTo>
                    <a:lnTo>
                      <a:pt x="617" y="191"/>
                    </a:lnTo>
                    <a:lnTo>
                      <a:pt x="600" y="189"/>
                    </a:lnTo>
                    <a:lnTo>
                      <a:pt x="611" y="163"/>
                    </a:lnTo>
                    <a:lnTo>
                      <a:pt x="608" y="151"/>
                    </a:lnTo>
                    <a:lnTo>
                      <a:pt x="586" y="141"/>
                    </a:lnTo>
                    <a:lnTo>
                      <a:pt x="573" y="117"/>
                    </a:lnTo>
                    <a:lnTo>
                      <a:pt x="560" y="105"/>
                    </a:lnTo>
                    <a:lnTo>
                      <a:pt x="549" y="99"/>
                    </a:lnTo>
                    <a:lnTo>
                      <a:pt x="551" y="86"/>
                    </a:lnTo>
                    <a:lnTo>
                      <a:pt x="541" y="77"/>
                    </a:lnTo>
                    <a:lnTo>
                      <a:pt x="505" y="72"/>
                    </a:lnTo>
                    <a:lnTo>
                      <a:pt x="498" y="75"/>
                    </a:lnTo>
                    <a:lnTo>
                      <a:pt x="500" y="91"/>
                    </a:lnTo>
                    <a:lnTo>
                      <a:pt x="486" y="106"/>
                    </a:lnTo>
                    <a:lnTo>
                      <a:pt x="490" y="111"/>
                    </a:lnTo>
                    <a:lnTo>
                      <a:pt x="506" y="124"/>
                    </a:lnTo>
                    <a:lnTo>
                      <a:pt x="507" y="133"/>
                    </a:lnTo>
                    <a:lnTo>
                      <a:pt x="524" y="135"/>
                    </a:lnTo>
                    <a:lnTo>
                      <a:pt x="526" y="138"/>
                    </a:lnTo>
                    <a:lnTo>
                      <a:pt x="546" y="148"/>
                    </a:lnTo>
                    <a:lnTo>
                      <a:pt x="543" y="157"/>
                    </a:lnTo>
                    <a:lnTo>
                      <a:pt x="482" y="137"/>
                    </a:lnTo>
                    <a:lnTo>
                      <a:pt x="460" y="131"/>
                    </a:lnTo>
                    <a:lnTo>
                      <a:pt x="418" y="126"/>
                    </a:lnTo>
                    <a:lnTo>
                      <a:pt x="414" y="132"/>
                    </a:lnTo>
                    <a:lnTo>
                      <a:pt x="434" y="142"/>
                    </a:lnTo>
                    <a:lnTo>
                      <a:pt x="425" y="153"/>
                    </a:lnTo>
                    <a:lnTo>
                      <a:pt x="404" y="143"/>
                    </a:lnTo>
                    <a:lnTo>
                      <a:pt x="388" y="150"/>
                    </a:lnTo>
                    <a:lnTo>
                      <a:pt x="363" y="151"/>
                    </a:lnTo>
                    <a:lnTo>
                      <a:pt x="357" y="157"/>
                    </a:lnTo>
                    <a:lnTo>
                      <a:pt x="339" y="155"/>
                    </a:lnTo>
                    <a:lnTo>
                      <a:pt x="347" y="144"/>
                    </a:lnTo>
                    <a:lnTo>
                      <a:pt x="337" y="143"/>
                    </a:lnTo>
                    <a:lnTo>
                      <a:pt x="297" y="159"/>
                    </a:lnTo>
                    <a:lnTo>
                      <a:pt x="272" y="167"/>
                    </a:lnTo>
                    <a:lnTo>
                      <a:pt x="274" y="178"/>
                    </a:lnTo>
                    <a:lnTo>
                      <a:pt x="255" y="183"/>
                    </a:lnTo>
                    <a:lnTo>
                      <a:pt x="241" y="176"/>
                    </a:lnTo>
                    <a:lnTo>
                      <a:pt x="237" y="166"/>
                    </a:lnTo>
                    <a:lnTo>
                      <a:pt x="253" y="164"/>
                    </a:lnTo>
                    <a:lnTo>
                      <a:pt x="241" y="154"/>
                    </a:lnTo>
                    <a:lnTo>
                      <a:pt x="202" y="148"/>
                    </a:lnTo>
                    <a:lnTo>
                      <a:pt x="216" y="159"/>
                    </a:lnTo>
                    <a:lnTo>
                      <a:pt x="214" y="170"/>
                    </a:lnTo>
                    <a:lnTo>
                      <a:pt x="229" y="181"/>
                    </a:lnTo>
                    <a:lnTo>
                      <a:pt x="226" y="193"/>
                    </a:lnTo>
                    <a:lnTo>
                      <a:pt x="210" y="187"/>
                    </a:lnTo>
                    <a:lnTo>
                      <a:pt x="197" y="186"/>
                    </a:lnTo>
                    <a:lnTo>
                      <a:pt x="172" y="204"/>
                    </a:lnTo>
                    <a:lnTo>
                      <a:pt x="186" y="217"/>
                    </a:lnTo>
                    <a:lnTo>
                      <a:pt x="175" y="222"/>
                    </a:lnTo>
                    <a:lnTo>
                      <a:pt x="138" y="210"/>
                    </a:lnTo>
                    <a:lnTo>
                      <a:pt x="131" y="217"/>
                    </a:lnTo>
                    <a:lnTo>
                      <a:pt x="142" y="225"/>
                    </a:lnTo>
                    <a:lnTo>
                      <a:pt x="143" y="234"/>
                    </a:lnTo>
                    <a:lnTo>
                      <a:pt x="130" y="229"/>
                    </a:lnTo>
                    <a:lnTo>
                      <a:pt x="111" y="223"/>
                    </a:lnTo>
                    <a:lnTo>
                      <a:pt x="104" y="205"/>
                    </a:lnTo>
                    <a:lnTo>
                      <a:pt x="101" y="196"/>
                    </a:lnTo>
                    <a:lnTo>
                      <a:pt x="74" y="183"/>
                    </a:lnTo>
                    <a:lnTo>
                      <a:pt x="84" y="181"/>
                    </a:lnTo>
                    <a:lnTo>
                      <a:pt x="149" y="194"/>
                    </a:lnTo>
                    <a:lnTo>
                      <a:pt x="170" y="190"/>
                    </a:lnTo>
                    <a:lnTo>
                      <a:pt x="182" y="180"/>
                    </a:lnTo>
                    <a:lnTo>
                      <a:pt x="177" y="168"/>
                    </a:lnTo>
                    <a:lnTo>
                      <a:pt x="163" y="160"/>
                    </a:lnTo>
                    <a:lnTo>
                      <a:pt x="106" y="140"/>
                    </a:lnTo>
                    <a:lnTo>
                      <a:pt x="68" y="135"/>
                    </a:lnTo>
                    <a:lnTo>
                      <a:pt x="43" y="125"/>
                    </a:lnTo>
                    <a:lnTo>
                      <a:pt x="31" y="131"/>
                    </a:lnTo>
                    <a:lnTo>
                      <a:pt x="10" y="138"/>
                    </a:lnTo>
                    <a:lnTo>
                      <a:pt x="0" y="140"/>
                    </a:lnTo>
                    <a:lnTo>
                      <a:pt x="1" y="152"/>
                    </a:lnTo>
                    <a:lnTo>
                      <a:pt x="25" y="164"/>
                    </a:lnTo>
                    <a:lnTo>
                      <a:pt x="16" y="177"/>
                    </a:lnTo>
                    <a:lnTo>
                      <a:pt x="38" y="198"/>
                    </a:lnTo>
                    <a:lnTo>
                      <a:pt x="32" y="213"/>
                    </a:lnTo>
                    <a:lnTo>
                      <a:pt x="48" y="228"/>
                    </a:lnTo>
                    <a:lnTo>
                      <a:pt x="45" y="240"/>
                    </a:lnTo>
                    <a:lnTo>
                      <a:pt x="70" y="253"/>
                    </a:lnTo>
                    <a:lnTo>
                      <a:pt x="67" y="262"/>
                    </a:lnTo>
                    <a:lnTo>
                      <a:pt x="56" y="273"/>
                    </a:lnTo>
                    <a:lnTo>
                      <a:pt x="30" y="297"/>
                    </a:lnTo>
                    <a:lnTo>
                      <a:pt x="47" y="306"/>
                    </a:lnTo>
                    <a:lnTo>
                      <a:pt x="33" y="317"/>
                    </a:lnTo>
                    <a:lnTo>
                      <a:pt x="36" y="321"/>
                    </a:lnTo>
                    <a:lnTo>
                      <a:pt x="28" y="332"/>
                    </a:lnTo>
                    <a:lnTo>
                      <a:pt x="35" y="350"/>
                    </a:lnTo>
                    <a:lnTo>
                      <a:pt x="30" y="356"/>
                    </a:lnTo>
                    <a:lnTo>
                      <a:pt x="38" y="361"/>
                    </a:lnTo>
                    <a:lnTo>
                      <a:pt x="41" y="370"/>
                    </a:lnTo>
                    <a:lnTo>
                      <a:pt x="48" y="382"/>
                    </a:lnTo>
                    <a:lnTo>
                      <a:pt x="65" y="386"/>
                    </a:lnTo>
                    <a:lnTo>
                      <a:pt x="68" y="392"/>
                    </a:lnTo>
                    <a:lnTo>
                      <a:pt x="76" y="389"/>
                    </a:lnTo>
                    <a:lnTo>
                      <a:pt x="92" y="394"/>
                    </a:lnTo>
                    <a:lnTo>
                      <a:pt x="95" y="403"/>
                    </a:lnTo>
                    <a:lnTo>
                      <a:pt x="93" y="408"/>
                    </a:lnTo>
                    <a:lnTo>
                      <a:pt x="105" y="422"/>
                    </a:lnTo>
                    <a:lnTo>
                      <a:pt x="112" y="425"/>
                    </a:lnTo>
                    <a:lnTo>
                      <a:pt x="112" y="429"/>
                    </a:lnTo>
                    <a:lnTo>
                      <a:pt x="123" y="432"/>
                    </a:lnTo>
                    <a:lnTo>
                      <a:pt x="129" y="438"/>
                    </a:lnTo>
                    <a:lnTo>
                      <a:pt x="123" y="442"/>
                    </a:lnTo>
                    <a:lnTo>
                      <a:pt x="111" y="441"/>
                    </a:lnTo>
                    <a:lnTo>
                      <a:pt x="108" y="443"/>
                    </a:lnTo>
                    <a:lnTo>
                      <a:pt x="113" y="450"/>
                    </a:lnTo>
                    <a:lnTo>
                      <a:pt x="119" y="463"/>
                    </a:lnTo>
                    <a:lnTo>
                      <a:pt x="125" y="463"/>
                    </a:lnTo>
                    <a:lnTo>
                      <a:pt x="128" y="459"/>
                    </a:lnTo>
                    <a:lnTo>
                      <a:pt x="133" y="460"/>
                    </a:lnTo>
                    <a:lnTo>
                      <a:pt x="149" y="458"/>
                    </a:lnTo>
                    <a:lnTo>
                      <a:pt x="161" y="469"/>
                    </a:lnTo>
                    <a:lnTo>
                      <a:pt x="158" y="474"/>
                    </a:lnTo>
                    <a:lnTo>
                      <a:pt x="161" y="480"/>
                    </a:lnTo>
                    <a:lnTo>
                      <a:pt x="174" y="481"/>
                    </a:lnTo>
                    <a:lnTo>
                      <a:pt x="181" y="489"/>
                    </a:lnTo>
                    <a:lnTo>
                      <a:pt x="182" y="493"/>
                    </a:lnTo>
                    <a:lnTo>
                      <a:pt x="203" y="500"/>
                    </a:lnTo>
                    <a:lnTo>
                      <a:pt x="215" y="497"/>
                    </a:lnTo>
                    <a:lnTo>
                      <a:pt x="227" y="507"/>
                    </a:lnTo>
                    <a:lnTo>
                      <a:pt x="236" y="507"/>
                    </a:lnTo>
                    <a:lnTo>
                      <a:pt x="261" y="513"/>
                    </a:lnTo>
                    <a:lnTo>
                      <a:pt x="262" y="519"/>
                    </a:lnTo>
                    <a:lnTo>
                      <a:pt x="258" y="530"/>
                    </a:lnTo>
                    <a:lnTo>
                      <a:pt x="264" y="541"/>
                    </a:lnTo>
                    <a:lnTo>
                      <a:pt x="263" y="547"/>
                    </a:lnTo>
                    <a:lnTo>
                      <a:pt x="248" y="549"/>
                    </a:lnTo>
                    <a:lnTo>
                      <a:pt x="240" y="555"/>
                    </a:lnTo>
                    <a:lnTo>
                      <a:pt x="241" y="564"/>
                    </a:lnTo>
                    <a:lnTo>
                      <a:pt x="255" y="560"/>
                    </a:lnTo>
                    <a:lnTo>
                      <a:pt x="257" y="565"/>
                    </a:lnTo>
                    <a:lnTo>
                      <a:pt x="234" y="573"/>
                    </a:lnTo>
                    <a:lnTo>
                      <a:pt x="245" y="581"/>
                    </a:lnTo>
                    <a:lnTo>
                      <a:pt x="234" y="598"/>
                    </a:lnTo>
                    <a:lnTo>
                      <a:pt x="223" y="602"/>
                    </a:lnTo>
                    <a:lnTo>
                      <a:pt x="239" y="614"/>
                    </a:lnTo>
                    <a:lnTo>
                      <a:pt x="259" y="621"/>
                    </a:lnTo>
                    <a:lnTo>
                      <a:pt x="284" y="639"/>
                    </a:lnTo>
                    <a:lnTo>
                      <a:pt x="285" y="636"/>
                    </a:lnTo>
                    <a:lnTo>
                      <a:pt x="300" y="640"/>
                    </a:lnTo>
                    <a:lnTo>
                      <a:pt x="325" y="643"/>
                    </a:lnTo>
                    <a:lnTo>
                      <a:pt x="350" y="653"/>
                    </a:lnTo>
                    <a:lnTo>
                      <a:pt x="353" y="657"/>
                    </a:lnTo>
                    <a:lnTo>
                      <a:pt x="363" y="654"/>
                    </a:lnTo>
                    <a:lnTo>
                      <a:pt x="379" y="658"/>
                    </a:lnTo>
                    <a:lnTo>
                      <a:pt x="386" y="666"/>
                    </a:lnTo>
                    <a:lnTo>
                      <a:pt x="398" y="671"/>
                    </a:lnTo>
                    <a:lnTo>
                      <a:pt x="402" y="672"/>
                    </a:lnTo>
                    <a:lnTo>
                      <a:pt x="416" y="684"/>
                    </a:lnTo>
                    <a:lnTo>
                      <a:pt x="424" y="686"/>
                    </a:lnTo>
                    <a:lnTo>
                      <a:pt x="426" y="680"/>
                    </a:lnTo>
                    <a:lnTo>
                      <a:pt x="434" y="672"/>
                    </a:lnTo>
                    <a:lnTo>
                      <a:pt x="411" y="648"/>
                    </a:lnTo>
                    <a:lnTo>
                      <a:pt x="410" y="634"/>
                    </a:lnTo>
                    <a:lnTo>
                      <a:pt x="391" y="615"/>
                    </a:lnTo>
                    <a:lnTo>
                      <a:pt x="402" y="594"/>
                    </a:lnTo>
                    <a:lnTo>
                      <a:pt x="417" y="590"/>
                    </a:lnTo>
                    <a:lnTo>
                      <a:pt x="422" y="578"/>
                    </a:lnTo>
                    <a:lnTo>
                      <a:pt x="413" y="575"/>
                    </a:lnTo>
                    <a:lnTo>
                      <a:pt x="412" y="564"/>
                    </a:lnTo>
                    <a:lnTo>
                      <a:pt x="398" y="551"/>
                    </a:lnTo>
                    <a:lnTo>
                      <a:pt x="386" y="551"/>
                    </a:lnTo>
                    <a:lnTo>
                      <a:pt x="369" y="537"/>
                    </a:lnTo>
                    <a:lnTo>
                      <a:pt x="375" y="522"/>
                    </a:lnTo>
                    <a:lnTo>
                      <a:pt x="369" y="518"/>
                    </a:lnTo>
                    <a:lnTo>
                      <a:pt x="376" y="496"/>
                    </a:lnTo>
                    <a:lnTo>
                      <a:pt x="396" y="507"/>
                    </a:lnTo>
                    <a:lnTo>
                      <a:pt x="394" y="493"/>
                    </a:lnTo>
                    <a:lnTo>
                      <a:pt x="420" y="471"/>
                    </a:lnTo>
                    <a:lnTo>
                      <a:pt x="445" y="470"/>
                    </a:lnTo>
                    <a:lnTo>
                      <a:pt x="484" y="484"/>
                    </a:lnTo>
                    <a:lnTo>
                      <a:pt x="505" y="492"/>
                    </a:lnTo>
                    <a:lnTo>
                      <a:pt x="519" y="484"/>
                    </a:lnTo>
                    <a:lnTo>
                      <a:pt x="544" y="484"/>
                    </a:lnTo>
                    <a:lnTo>
                      <a:pt x="568" y="494"/>
                    </a:lnTo>
                    <a:lnTo>
                      <a:pt x="571" y="488"/>
                    </a:lnTo>
                    <a:lnTo>
                      <a:pt x="593" y="489"/>
                    </a:lnTo>
                    <a:lnTo>
                      <a:pt x="594" y="479"/>
                    </a:lnTo>
                    <a:lnTo>
                      <a:pt x="563" y="466"/>
                    </a:lnTo>
                    <a:lnTo>
                      <a:pt x="575" y="456"/>
                    </a:lnTo>
                    <a:lnTo>
                      <a:pt x="570" y="450"/>
                    </a:lnTo>
                    <a:lnTo>
                      <a:pt x="583" y="445"/>
                    </a:lnTo>
                    <a:lnTo>
                      <a:pt x="567" y="431"/>
                    </a:lnTo>
                    <a:lnTo>
                      <a:pt x="571" y="425"/>
                    </a:lnTo>
                    <a:lnTo>
                      <a:pt x="626" y="417"/>
                    </a:lnTo>
                    <a:lnTo>
                      <a:pt x="632" y="413"/>
                    </a:lnTo>
                    <a:lnTo>
                      <a:pt x="667" y="406"/>
                    </a:lnTo>
                    <a:lnTo>
                      <a:pt x="677" y="397"/>
                    </a:lnTo>
                    <a:lnTo>
                      <a:pt x="707" y="401"/>
                    </a:lnTo>
                    <a:lnTo>
                      <a:pt x="721" y="422"/>
                    </a:lnTo>
                    <a:lnTo>
                      <a:pt x="735" y="417"/>
                    </a:lnTo>
                    <a:lnTo>
                      <a:pt x="758" y="424"/>
                    </a:lnTo>
                    <a:lnTo>
                      <a:pt x="762" y="435"/>
                    </a:lnTo>
                    <a:lnTo>
                      <a:pt x="776" y="434"/>
                    </a:lnTo>
                    <a:lnTo>
                      <a:pt x="806" y="415"/>
                    </a:lnTo>
                    <a:lnTo>
                      <a:pt x="803" y="421"/>
                    </a:lnTo>
                    <a:lnTo>
                      <a:pt x="831" y="436"/>
                    </a:lnTo>
                    <a:lnTo>
                      <a:pt x="889" y="487"/>
                    </a:lnTo>
                    <a:lnTo>
                      <a:pt x="893" y="477"/>
                    </a:lnTo>
                    <a:lnTo>
                      <a:pt x="920" y="489"/>
                    </a:lnTo>
                    <a:lnTo>
                      <a:pt x="940" y="483"/>
                    </a:lnTo>
                    <a:lnTo>
                      <a:pt x="951" y="487"/>
                    </a:lnTo>
                    <a:lnTo>
                      <a:pt x="964" y="499"/>
                    </a:lnTo>
                    <a:lnTo>
                      <a:pt x="977" y="503"/>
                    </a:lnTo>
                    <a:lnTo>
                      <a:pt x="988" y="511"/>
                    </a:lnTo>
                    <a:lnTo>
                      <a:pt x="1007" y="509"/>
                    </a:lnTo>
                    <a:lnTo>
                      <a:pt x="1022" y="521"/>
                    </a:lnTo>
                    <a:lnTo>
                      <a:pt x="1027" y="519"/>
                    </a:lnTo>
                    <a:lnTo>
                      <a:pt x="1042" y="516"/>
                    </a:lnTo>
                    <a:lnTo>
                      <a:pt x="1064" y="498"/>
                    </a:lnTo>
                    <a:lnTo>
                      <a:pt x="1084" y="489"/>
                    </a:lnTo>
                    <a:lnTo>
                      <a:pt x="1101" y="495"/>
                    </a:lnTo>
                    <a:lnTo>
                      <a:pt x="1117" y="495"/>
                    </a:lnTo>
                    <a:lnTo>
                      <a:pt x="1133" y="505"/>
                    </a:lnTo>
                    <a:lnTo>
                      <a:pt x="1149" y="505"/>
                    </a:lnTo>
                    <a:lnTo>
                      <a:pt x="1175" y="510"/>
                    </a:lnTo>
                    <a:lnTo>
                      <a:pt x="1183" y="497"/>
                    </a:lnTo>
                    <a:lnTo>
                      <a:pt x="1170" y="485"/>
                    </a:lnTo>
                    <a:lnTo>
                      <a:pt x="1175" y="464"/>
                    </a:lnTo>
                    <a:lnTo>
                      <a:pt x="1197" y="472"/>
                    </a:lnTo>
                    <a:lnTo>
                      <a:pt x="1213" y="474"/>
                    </a:lnTo>
                    <a:lnTo>
                      <a:pt x="1234" y="479"/>
                    </a:lnTo>
                    <a:lnTo>
                      <a:pt x="1246" y="495"/>
                    </a:lnTo>
                    <a:lnTo>
                      <a:pt x="1273" y="503"/>
                    </a:lnTo>
                    <a:lnTo>
                      <a:pt x="1286" y="499"/>
                    </a:lnTo>
                    <a:lnTo>
                      <a:pt x="1305" y="497"/>
                    </a:lnTo>
                    <a:lnTo>
                      <a:pt x="1323" y="500"/>
                    </a:lnTo>
                    <a:lnTo>
                      <a:pt x="1344" y="509"/>
                    </a:lnTo>
                    <a:lnTo>
                      <a:pt x="1360" y="520"/>
                    </a:lnTo>
                    <a:lnTo>
                      <a:pt x="1374" y="519"/>
                    </a:lnTo>
                    <a:lnTo>
                      <a:pt x="1397" y="523"/>
                    </a:lnTo>
                    <a:lnTo>
                      <a:pt x="1408" y="518"/>
                    </a:lnTo>
                    <a:lnTo>
                      <a:pt x="1427" y="514"/>
                    </a:lnTo>
                    <a:lnTo>
                      <a:pt x="1442" y="500"/>
                    </a:lnTo>
                    <a:lnTo>
                      <a:pt x="1453" y="502"/>
                    </a:lnTo>
                    <a:lnTo>
                      <a:pt x="1465" y="509"/>
                    </a:lnTo>
                    <a:lnTo>
                      <a:pt x="1483" y="507"/>
                    </a:lnTo>
                    <a:lnTo>
                      <a:pt x="1508" y="515"/>
                    </a:lnTo>
                    <a:lnTo>
                      <a:pt x="1522" y="502"/>
                    </a:lnTo>
                    <a:lnTo>
                      <a:pt x="1516" y="493"/>
                    </a:lnTo>
                    <a:lnTo>
                      <a:pt x="1516" y="472"/>
                    </a:lnTo>
                    <a:lnTo>
                      <a:pt x="1520" y="465"/>
                    </a:lnTo>
                    <a:lnTo>
                      <a:pt x="1512" y="454"/>
                    </a:lnTo>
                    <a:lnTo>
                      <a:pt x="1500" y="450"/>
                    </a:lnTo>
                    <a:lnTo>
                      <a:pt x="1505" y="440"/>
                    </a:lnTo>
                    <a:lnTo>
                      <a:pt x="1522" y="436"/>
                    </a:lnTo>
                    <a:lnTo>
                      <a:pt x="1542" y="436"/>
                    </a:lnTo>
                    <a:lnTo>
                      <a:pt x="1570" y="441"/>
                    </a:lnTo>
                    <a:lnTo>
                      <a:pt x="1589" y="449"/>
                    </a:lnTo>
                    <a:lnTo>
                      <a:pt x="1614" y="469"/>
                    </a:lnTo>
                    <a:lnTo>
                      <a:pt x="1627" y="478"/>
                    </a:lnTo>
                    <a:lnTo>
                      <a:pt x="1641" y="490"/>
                    </a:lnTo>
                    <a:lnTo>
                      <a:pt x="1661" y="510"/>
                    </a:lnTo>
                    <a:lnTo>
                      <a:pt x="1693" y="516"/>
                    </a:lnTo>
                    <a:lnTo>
                      <a:pt x="1722" y="531"/>
                    </a:lnTo>
                    <a:lnTo>
                      <a:pt x="1742" y="550"/>
                    </a:lnTo>
                    <a:lnTo>
                      <a:pt x="1766" y="550"/>
                    </a:lnTo>
                    <a:lnTo>
                      <a:pt x="1775" y="542"/>
                    </a:lnTo>
                    <a:lnTo>
                      <a:pt x="1797" y="536"/>
                    </a:lnTo>
                    <a:lnTo>
                      <a:pt x="1802" y="554"/>
                    </a:lnTo>
                    <a:lnTo>
                      <a:pt x="1801" y="562"/>
                    </a:lnTo>
                    <a:lnTo>
                      <a:pt x="1810" y="584"/>
                    </a:lnTo>
                    <a:lnTo>
                      <a:pt x="1811" y="604"/>
                    </a:lnTo>
                    <a:lnTo>
                      <a:pt x="1789" y="600"/>
                    </a:lnTo>
                    <a:lnTo>
                      <a:pt x="1779" y="607"/>
                    </a:lnTo>
                    <a:lnTo>
                      <a:pt x="1794" y="625"/>
                    </a:lnTo>
                    <a:lnTo>
                      <a:pt x="1806" y="649"/>
                    </a:lnTo>
                    <a:lnTo>
                      <a:pt x="1798" y="650"/>
                    </a:lnTo>
                    <a:lnTo>
                      <a:pt x="1804" y="660"/>
                    </a:lnTo>
                    <a:lnTo>
                      <a:pt x="1808" y="664"/>
                    </a:lnTo>
                    <a:lnTo>
                      <a:pt x="1807" y="657"/>
                    </a:lnTo>
                    <a:lnTo>
                      <a:pt x="1821" y="642"/>
                    </a:lnTo>
                    <a:lnTo>
                      <a:pt x="1837" y="652"/>
                    </a:lnTo>
                    <a:lnTo>
                      <a:pt x="1848" y="651"/>
                    </a:lnTo>
                    <a:lnTo>
                      <a:pt x="1863" y="639"/>
                    </a:lnTo>
                    <a:lnTo>
                      <a:pt x="1866" y="627"/>
                    </a:lnTo>
                    <a:lnTo>
                      <a:pt x="1873" y="604"/>
                    </a:lnTo>
                    <a:lnTo>
                      <a:pt x="1880" y="580"/>
                    </a:lnTo>
                    <a:lnTo>
                      <a:pt x="1876" y="566"/>
                    </a:lnTo>
                    <a:lnTo>
                      <a:pt x="1879" y="536"/>
                    </a:lnTo>
                    <a:lnTo>
                      <a:pt x="1862" y="504"/>
                    </a:lnTo>
                    <a:lnTo>
                      <a:pt x="1844" y="480"/>
                    </a:lnTo>
                    <a:lnTo>
                      <a:pt x="1840" y="460"/>
                    </a:lnTo>
                    <a:lnTo>
                      <a:pt x="1825" y="443"/>
                    </a:lnTo>
                    <a:lnTo>
                      <a:pt x="1784" y="421"/>
                    </a:lnTo>
                    <a:lnTo>
                      <a:pt x="1766" y="420"/>
                    </a:lnTo>
                    <a:lnTo>
                      <a:pt x="1764" y="430"/>
                    </a:lnTo>
                    <a:lnTo>
                      <a:pt x="1746" y="425"/>
                    </a:lnTo>
                    <a:lnTo>
                      <a:pt x="1728" y="413"/>
                    </a:lnTo>
                    <a:lnTo>
                      <a:pt x="1701" y="410"/>
                    </a:lnTo>
                    <a:lnTo>
                      <a:pt x="1718" y="364"/>
                    </a:lnTo>
                    <a:lnTo>
                      <a:pt x="1729" y="326"/>
                    </a:lnTo>
                    <a:lnTo>
                      <a:pt x="1772" y="320"/>
                    </a:lnTo>
                    <a:lnTo>
                      <a:pt x="1821" y="323"/>
                    </a:lnTo>
                    <a:lnTo>
                      <a:pt x="1829" y="314"/>
                    </a:lnTo>
                    <a:lnTo>
                      <a:pt x="1855" y="317"/>
                    </a:lnTo>
                    <a:lnTo>
                      <a:pt x="1869" y="331"/>
                    </a:lnTo>
                    <a:lnTo>
                      <a:pt x="1890" y="329"/>
                    </a:lnTo>
                    <a:lnTo>
                      <a:pt x="1917" y="324"/>
                    </a:lnTo>
                    <a:lnTo>
                      <a:pt x="1892" y="312"/>
                    </a:lnTo>
                    <a:lnTo>
                      <a:pt x="1892" y="280"/>
                    </a:lnTo>
                    <a:lnTo>
                      <a:pt x="1921" y="273"/>
                    </a:lnTo>
                    <a:lnTo>
                      <a:pt x="1961" y="297"/>
                    </a:lnTo>
                    <a:lnTo>
                      <a:pt x="1972" y="275"/>
                    </a:lnTo>
                    <a:lnTo>
                      <a:pt x="1961" y="260"/>
                    </a:lnTo>
                    <a:lnTo>
                      <a:pt x="1977" y="258"/>
                    </a:lnTo>
                    <a:lnTo>
                      <a:pt x="1999" y="285"/>
                    </a:lnTo>
                    <a:lnTo>
                      <a:pt x="1992" y="301"/>
                    </a:lnTo>
                    <a:lnTo>
                      <a:pt x="1989" y="320"/>
                    </a:lnTo>
                    <a:lnTo>
                      <a:pt x="1990" y="345"/>
                    </a:lnTo>
                    <a:lnTo>
                      <a:pt x="1972" y="349"/>
                    </a:lnTo>
                    <a:lnTo>
                      <a:pt x="1981" y="358"/>
                    </a:lnTo>
                    <a:lnTo>
                      <a:pt x="1980" y="370"/>
                    </a:lnTo>
                    <a:lnTo>
                      <a:pt x="2001" y="397"/>
                    </a:lnTo>
                    <a:lnTo>
                      <a:pt x="2053" y="441"/>
                    </a:lnTo>
                    <a:lnTo>
                      <a:pt x="2086" y="471"/>
                    </a:lnTo>
                    <a:lnTo>
                      <a:pt x="2105" y="485"/>
                    </a:lnTo>
                    <a:lnTo>
                      <a:pt x="2110" y="466"/>
                    </a:lnTo>
                    <a:lnTo>
                      <a:pt x="2096" y="446"/>
                    </a:lnTo>
                    <a:lnTo>
                      <a:pt x="2115" y="441"/>
                    </a:lnTo>
                    <a:lnTo>
                      <a:pt x="2098" y="418"/>
                    </a:lnTo>
                    <a:lnTo>
                      <a:pt x="2114" y="408"/>
                    </a:lnTo>
                    <a:lnTo>
                      <a:pt x="2099" y="399"/>
                    </a:lnTo>
                    <a:lnTo>
                      <a:pt x="2088" y="383"/>
                    </a:lnTo>
                    <a:lnTo>
                      <a:pt x="2102" y="382"/>
                    </a:lnTo>
                    <a:lnTo>
                      <a:pt x="2072" y="354"/>
                    </a:lnTo>
                    <a:lnTo>
                      <a:pt x="2050" y="349"/>
                    </a:lnTo>
                    <a:lnTo>
                      <a:pt x="2041" y="341"/>
                    </a:lnTo>
                    <a:lnTo>
                      <a:pt x="2037" y="322"/>
                    </a:lnTo>
                    <a:lnTo>
                      <a:pt x="2027" y="310"/>
                    </a:lnTo>
                    <a:lnTo>
                      <a:pt x="2050" y="312"/>
                    </a:lnTo>
                    <a:lnTo>
                      <a:pt x="2054" y="304"/>
                    </a:lnTo>
                    <a:lnTo>
                      <a:pt x="2069" y="311"/>
                    </a:lnTo>
                    <a:lnTo>
                      <a:pt x="2089" y="296"/>
                    </a:lnTo>
                    <a:lnTo>
                      <a:pt x="2127" y="309"/>
                    </a:lnTo>
                    <a:lnTo>
                      <a:pt x="2121" y="301"/>
                    </a:lnTo>
                    <a:lnTo>
                      <a:pt x="2127" y="289"/>
                    </a:lnTo>
                    <a:lnTo>
                      <a:pt x="2132" y="275"/>
                    </a:lnTo>
                    <a:lnTo>
                      <a:pt x="2142" y="273"/>
                    </a:lnTo>
                    <a:lnTo>
                      <a:pt x="2162" y="259"/>
                    </a:lnTo>
                    <a:lnTo>
                      <a:pt x="2195" y="263"/>
                    </a:lnTo>
                    <a:lnTo>
                      <a:pt x="2192" y="258"/>
                    </a:lnTo>
                    <a:lnTo>
                      <a:pt x="2179" y="250"/>
                    </a:lnTo>
                    <a:lnTo>
                      <a:pt x="2165" y="245"/>
                    </a:lnTo>
                    <a:lnTo>
                      <a:pt x="2135" y="230"/>
                    </a:lnTo>
                    <a:lnTo>
                      <a:pt x="2107" y="220"/>
                    </a:lnTo>
                    <a:lnTo>
                      <a:pt x="2128" y="221"/>
                    </a:lnTo>
                    <a:lnTo>
                      <a:pt x="2134" y="213"/>
                    </a:lnTo>
                    <a:lnTo>
                      <a:pt x="2128" y="210"/>
                    </a:lnTo>
                    <a:lnTo>
                      <a:pt x="2117" y="188"/>
                    </a:lnTo>
                    <a:lnTo>
                      <a:pt x="2124" y="183"/>
                    </a:lnTo>
                    <a:lnTo>
                      <a:pt x="2127" y="194"/>
                    </a:lnTo>
                    <a:lnTo>
                      <a:pt x="2139" y="195"/>
                    </a:lnTo>
                    <a:lnTo>
                      <a:pt x="2136" y="183"/>
                    </a:lnTo>
                    <a:lnTo>
                      <a:pt x="2149" y="185"/>
                    </a:lnTo>
                    <a:lnTo>
                      <a:pt x="2158" y="186"/>
                    </a:lnTo>
                    <a:lnTo>
                      <a:pt x="2154" y="172"/>
                    </a:lnTo>
                    <a:lnTo>
                      <a:pt x="2163" y="168"/>
                    </a:lnTo>
                    <a:lnTo>
                      <a:pt x="2150" y="158"/>
                    </a:lnTo>
                    <a:lnTo>
                      <a:pt x="2155" y="143"/>
                    </a:lnTo>
                    <a:lnTo>
                      <a:pt x="2167" y="151"/>
                    </a:lnTo>
                    <a:lnTo>
                      <a:pt x="2166" y="129"/>
                    </a:lnTo>
                    <a:lnTo>
                      <a:pt x="2163" y="113"/>
                    </a:lnTo>
                    <a:lnTo>
                      <a:pt x="2134" y="115"/>
                    </a:lnTo>
                    <a:lnTo>
                      <a:pt x="2116" y="123"/>
                    </a:lnTo>
                    <a:lnTo>
                      <a:pt x="2102" y="129"/>
                    </a:lnTo>
                    <a:lnTo>
                      <a:pt x="2098" y="133"/>
                    </a:lnTo>
                    <a:lnTo>
                      <a:pt x="2081" y="119"/>
                    </a:lnTo>
                    <a:lnTo>
                      <a:pt x="2021" y="141"/>
                    </a:lnTo>
                    <a:lnTo>
                      <a:pt x="2020" y="142"/>
                    </a:lnTo>
                    <a:lnTo>
                      <a:pt x="2020" y="142"/>
                    </a:lnTo>
                    <a:lnTo>
                      <a:pt x="1988" y="134"/>
                    </a:lnTo>
                    <a:lnTo>
                      <a:pt x="1936" y="126"/>
                    </a:lnTo>
                    <a:lnTo>
                      <a:pt x="1911" y="126"/>
                    </a:lnTo>
                    <a:lnTo>
                      <a:pt x="1861" y="122"/>
                    </a:lnTo>
                    <a:lnTo>
                      <a:pt x="1867" y="130"/>
                    </a:lnTo>
                    <a:lnTo>
                      <a:pt x="1896" y="141"/>
                    </a:lnTo>
                    <a:lnTo>
                      <a:pt x="1888" y="146"/>
                    </a:lnTo>
                    <a:lnTo>
                      <a:pt x="1841" y="131"/>
                    </a:lnTo>
                    <a:lnTo>
                      <a:pt x="1818" y="132"/>
                    </a:lnTo>
                    <a:lnTo>
                      <a:pt x="1788" y="129"/>
                    </a:lnTo>
                    <a:lnTo>
                      <a:pt x="1765" y="130"/>
                    </a:lnTo>
                    <a:lnTo>
                      <a:pt x="1753" y="133"/>
                    </a:lnTo>
                    <a:lnTo>
                      <a:pt x="1729" y="128"/>
                    </a:lnTo>
                    <a:lnTo>
                      <a:pt x="1711" y="115"/>
                    </a:lnTo>
                    <a:lnTo>
                      <a:pt x="1690" y="109"/>
                    </a:lnTo>
                    <a:lnTo>
                      <a:pt x="1660" y="106"/>
                    </a:lnTo>
                    <a:lnTo>
                      <a:pt x="1612" y="109"/>
                    </a:lnTo>
                    <a:lnTo>
                      <a:pt x="1559" y="96"/>
                    </a:lnTo>
                    <a:lnTo>
                      <a:pt x="1533" y="86"/>
                    </a:lnTo>
                    <a:lnTo>
                      <a:pt x="1402" y="75"/>
                    </a:lnTo>
                    <a:lnTo>
                      <a:pt x="1395" y="82"/>
                    </a:lnTo>
                    <a:lnTo>
                      <a:pt x="1426" y="98"/>
                    </a:lnTo>
                    <a:lnTo>
                      <a:pt x="1402" y="96"/>
                    </a:lnTo>
                    <a:lnTo>
                      <a:pt x="1399" y="101"/>
                    </a:lnTo>
                    <a:lnTo>
                      <a:pt x="1367" y="95"/>
                    </a:lnTo>
                    <a:lnTo>
                      <a:pt x="1351" y="100"/>
                    </a:lnTo>
                    <a:lnTo>
                      <a:pt x="1320" y="92"/>
                    </a:lnTo>
                    <a:lnTo>
                      <a:pt x="1331" y="110"/>
                    </a:lnTo>
                    <a:lnTo>
                      <a:pt x="1301" y="103"/>
                    </a:lnTo>
                    <a:lnTo>
                      <a:pt x="1268" y="90"/>
                    </a:lnTo>
                    <a:lnTo>
                      <a:pt x="1267" y="83"/>
                    </a:lnTo>
                    <a:lnTo>
                      <a:pt x="1247" y="72"/>
                    </a:lnTo>
                    <a:lnTo>
                      <a:pt x="1215" y="64"/>
                    </a:lnTo>
                    <a:lnTo>
                      <a:pt x="1195" y="64"/>
                    </a:lnTo>
                    <a:lnTo>
                      <a:pt x="1165" y="61"/>
                    </a:lnTo>
                    <a:lnTo>
                      <a:pt x="1180" y="73"/>
                    </a:lnTo>
                    <a:lnTo>
                      <a:pt x="1124" y="71"/>
                    </a:lnTo>
                    <a:lnTo>
                      <a:pt x="1111" y="63"/>
                    </a:lnTo>
                    <a:lnTo>
                      <a:pt x="1068" y="61"/>
                    </a:lnTo>
                    <a:lnTo>
                      <a:pt x="1051" y="63"/>
                    </a:lnTo>
                    <a:lnTo>
                      <a:pt x="1051" y="68"/>
                    </a:lnTo>
                    <a:lnTo>
                      <a:pt x="1032" y="57"/>
                    </a:lnTo>
                    <a:lnTo>
                      <a:pt x="1024" y="60"/>
                    </a:lnTo>
                    <a:lnTo>
                      <a:pt x="1001" y="56"/>
                    </a:lnTo>
                    <a:lnTo>
                      <a:pt x="983" y="54"/>
                    </a:lnTo>
                    <a:lnTo>
                      <a:pt x="986" y="49"/>
                    </a:lnTo>
                    <a:lnTo>
                      <a:pt x="1008" y="40"/>
                    </a:lnTo>
                    <a:lnTo>
                      <a:pt x="1016" y="36"/>
                    </a:lnTo>
                    <a:lnTo>
                      <a:pt x="1009" y="28"/>
                    </a:lnTo>
                    <a:lnTo>
                      <a:pt x="992" y="22"/>
                    </a:lnTo>
                    <a:lnTo>
                      <a:pt x="955" y="15"/>
                    </a:lnTo>
                    <a:lnTo>
                      <a:pt x="920" y="14"/>
                    </a:lnTo>
                    <a:lnTo>
                      <a:pt x="913" y="18"/>
                    </a:lnTo>
                    <a:lnTo>
                      <a:pt x="901" y="11"/>
                    </a:lnTo>
                    <a:lnTo>
                      <a:pt x="901" y="11"/>
                    </a:lnTo>
                    <a:lnTo>
                      <a:pt x="871" y="8"/>
                    </a:lnTo>
                    <a:lnTo>
                      <a:pt x="883" y="5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grpSp>
        <p:nvGrpSpPr>
          <p:cNvPr id="225" name="Grupo 224">
            <a:extLst>
              <a:ext uri="{FF2B5EF4-FFF2-40B4-BE49-F238E27FC236}">
                <a16:creationId xmlns:a16="http://schemas.microsoft.com/office/drawing/2014/main" id="{E2860E53-2244-4AA9-B280-0E0516EB008B}"/>
              </a:ext>
            </a:extLst>
          </p:cNvPr>
          <p:cNvGrpSpPr/>
          <p:nvPr/>
        </p:nvGrpSpPr>
        <p:grpSpPr>
          <a:xfrm>
            <a:off x="12742018" y="6488210"/>
            <a:ext cx="1006613" cy="1512409"/>
            <a:chOff x="1525687" y="2570931"/>
            <a:chExt cx="1597025" cy="2347913"/>
          </a:xfrm>
        </p:grpSpPr>
        <p:sp>
          <p:nvSpPr>
            <p:cNvPr id="226" name="Freeform 11">
              <a:extLst>
                <a:ext uri="{FF2B5EF4-FFF2-40B4-BE49-F238E27FC236}">
                  <a16:creationId xmlns:a16="http://schemas.microsoft.com/office/drawing/2014/main" id="{AE8471FF-AB1A-4979-B603-1A2F084FF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0212" y="3818706"/>
              <a:ext cx="449263" cy="1089025"/>
            </a:xfrm>
            <a:custGeom>
              <a:avLst/>
              <a:gdLst>
                <a:gd name="T0" fmla="*/ 331 w 1160"/>
                <a:gd name="T1" fmla="*/ 82 h 2811"/>
                <a:gd name="T2" fmla="*/ 436 w 1160"/>
                <a:gd name="T3" fmla="*/ 17 h 2811"/>
                <a:gd name="T4" fmla="*/ 602 w 1160"/>
                <a:gd name="T5" fmla="*/ 174 h 2811"/>
                <a:gd name="T6" fmla="*/ 761 w 1160"/>
                <a:gd name="T7" fmla="*/ 250 h 2811"/>
                <a:gd name="T8" fmla="*/ 855 w 1160"/>
                <a:gd name="T9" fmla="*/ 321 h 2811"/>
                <a:gd name="T10" fmla="*/ 877 w 1160"/>
                <a:gd name="T11" fmla="*/ 473 h 2811"/>
                <a:gd name="T12" fmla="*/ 1016 w 1160"/>
                <a:gd name="T13" fmla="*/ 472 h 2811"/>
                <a:gd name="T14" fmla="*/ 1076 w 1160"/>
                <a:gd name="T15" fmla="*/ 332 h 2811"/>
                <a:gd name="T16" fmla="*/ 1153 w 1160"/>
                <a:gd name="T17" fmla="*/ 365 h 2811"/>
                <a:gd name="T18" fmla="*/ 1105 w 1160"/>
                <a:gd name="T19" fmla="*/ 480 h 2811"/>
                <a:gd name="T20" fmla="*/ 990 w 1160"/>
                <a:gd name="T21" fmla="*/ 597 h 2811"/>
                <a:gd name="T22" fmla="*/ 904 w 1160"/>
                <a:gd name="T23" fmla="*/ 781 h 2811"/>
                <a:gd name="T24" fmla="*/ 914 w 1160"/>
                <a:gd name="T25" fmla="*/ 953 h 2811"/>
                <a:gd name="T26" fmla="*/ 907 w 1160"/>
                <a:gd name="T27" fmla="*/ 1027 h 2811"/>
                <a:gd name="T28" fmla="*/ 1014 w 1160"/>
                <a:gd name="T29" fmla="*/ 1144 h 2811"/>
                <a:gd name="T30" fmla="*/ 1067 w 1160"/>
                <a:gd name="T31" fmla="*/ 1239 h 2811"/>
                <a:gd name="T32" fmla="*/ 1027 w 1160"/>
                <a:gd name="T33" fmla="*/ 1389 h 2811"/>
                <a:gd name="T34" fmla="*/ 797 w 1160"/>
                <a:gd name="T35" fmla="*/ 1452 h 2811"/>
                <a:gd name="T36" fmla="*/ 745 w 1160"/>
                <a:gd name="T37" fmla="*/ 1494 h 2811"/>
                <a:gd name="T38" fmla="*/ 770 w 1160"/>
                <a:gd name="T39" fmla="*/ 1600 h 2811"/>
                <a:gd name="T40" fmla="*/ 668 w 1160"/>
                <a:gd name="T41" fmla="*/ 1641 h 2811"/>
                <a:gd name="T42" fmla="*/ 573 w 1160"/>
                <a:gd name="T43" fmla="*/ 1632 h 2811"/>
                <a:gd name="T44" fmla="*/ 659 w 1160"/>
                <a:gd name="T45" fmla="*/ 1741 h 2811"/>
                <a:gd name="T46" fmla="*/ 722 w 1160"/>
                <a:gd name="T47" fmla="*/ 1759 h 2811"/>
                <a:gd name="T48" fmla="*/ 626 w 1160"/>
                <a:gd name="T49" fmla="*/ 1837 h 2811"/>
                <a:gd name="T50" fmla="*/ 639 w 1160"/>
                <a:gd name="T51" fmla="*/ 1966 h 2811"/>
                <a:gd name="T52" fmla="*/ 536 w 1160"/>
                <a:gd name="T53" fmla="*/ 2010 h 2811"/>
                <a:gd name="T54" fmla="*/ 623 w 1160"/>
                <a:gd name="T55" fmla="*/ 2134 h 2811"/>
                <a:gd name="T56" fmla="*/ 695 w 1160"/>
                <a:gd name="T57" fmla="*/ 2225 h 2811"/>
                <a:gd name="T58" fmla="*/ 626 w 1160"/>
                <a:gd name="T59" fmla="*/ 2369 h 2811"/>
                <a:gd name="T60" fmla="*/ 567 w 1160"/>
                <a:gd name="T61" fmla="*/ 2441 h 2811"/>
                <a:gd name="T62" fmla="*/ 683 w 1160"/>
                <a:gd name="T63" fmla="*/ 2574 h 2811"/>
                <a:gd name="T64" fmla="*/ 590 w 1160"/>
                <a:gd name="T65" fmla="*/ 2557 h 2811"/>
                <a:gd name="T66" fmla="*/ 383 w 1160"/>
                <a:gd name="T67" fmla="*/ 2498 h 2811"/>
                <a:gd name="T68" fmla="*/ 317 w 1160"/>
                <a:gd name="T69" fmla="*/ 2442 h 2811"/>
                <a:gd name="T70" fmla="*/ 241 w 1160"/>
                <a:gd name="T71" fmla="*/ 2324 h 2811"/>
                <a:gd name="T72" fmla="*/ 278 w 1160"/>
                <a:gd name="T73" fmla="*/ 2234 h 2811"/>
                <a:gd name="T74" fmla="*/ 264 w 1160"/>
                <a:gd name="T75" fmla="*/ 2121 h 2811"/>
                <a:gd name="T76" fmla="*/ 226 w 1160"/>
                <a:gd name="T77" fmla="*/ 1961 h 2811"/>
                <a:gd name="T78" fmla="*/ 232 w 1160"/>
                <a:gd name="T79" fmla="*/ 1914 h 2811"/>
                <a:gd name="T80" fmla="*/ 206 w 1160"/>
                <a:gd name="T81" fmla="*/ 1862 h 2811"/>
                <a:gd name="T82" fmla="*/ 119 w 1160"/>
                <a:gd name="T83" fmla="*/ 1733 h 2811"/>
                <a:gd name="T84" fmla="*/ 99 w 1160"/>
                <a:gd name="T85" fmla="*/ 1613 h 2811"/>
                <a:gd name="T86" fmla="*/ 88 w 1160"/>
                <a:gd name="T87" fmla="*/ 1451 h 2811"/>
                <a:gd name="T88" fmla="*/ 78 w 1160"/>
                <a:gd name="T89" fmla="*/ 1338 h 2811"/>
                <a:gd name="T90" fmla="*/ 98 w 1160"/>
                <a:gd name="T91" fmla="*/ 1204 h 2811"/>
                <a:gd name="T92" fmla="*/ 102 w 1160"/>
                <a:gd name="T93" fmla="*/ 1051 h 2811"/>
                <a:gd name="T94" fmla="*/ 63 w 1160"/>
                <a:gd name="T95" fmla="*/ 957 h 2811"/>
                <a:gd name="T96" fmla="*/ 27 w 1160"/>
                <a:gd name="T97" fmla="*/ 723 h 2811"/>
                <a:gd name="T98" fmla="*/ 17 w 1160"/>
                <a:gd name="T99" fmla="*/ 564 h 2811"/>
                <a:gd name="T100" fmla="*/ 94 w 1160"/>
                <a:gd name="T101" fmla="*/ 431 h 2811"/>
                <a:gd name="T102" fmla="*/ 77 w 1160"/>
                <a:gd name="T103" fmla="*/ 370 h 2811"/>
                <a:gd name="T104" fmla="*/ 128 w 1160"/>
                <a:gd name="T105" fmla="*/ 186 h 2811"/>
                <a:gd name="T106" fmla="*/ 130 w 1160"/>
                <a:gd name="T107" fmla="*/ 77 h 2811"/>
                <a:gd name="T108" fmla="*/ 281 w 1160"/>
                <a:gd name="T109" fmla="*/ 20 h 2811"/>
                <a:gd name="T110" fmla="*/ 889 w 1160"/>
                <a:gd name="T111" fmla="*/ 2811 h 2811"/>
                <a:gd name="T112" fmla="*/ 806 w 1160"/>
                <a:gd name="T113" fmla="*/ 2780 h 2811"/>
                <a:gd name="T114" fmla="*/ 662 w 1160"/>
                <a:gd name="T115" fmla="*/ 2598 h 2811"/>
                <a:gd name="T116" fmla="*/ 759 w 1160"/>
                <a:gd name="T117" fmla="*/ 2697 h 2811"/>
                <a:gd name="T118" fmla="*/ 959 w 1160"/>
                <a:gd name="T119" fmla="*/ 2766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0" h="2811">
                  <a:moveTo>
                    <a:pt x="281" y="20"/>
                  </a:moveTo>
                  <a:lnTo>
                    <a:pt x="331" y="82"/>
                  </a:lnTo>
                  <a:lnTo>
                    <a:pt x="352" y="13"/>
                  </a:lnTo>
                  <a:lnTo>
                    <a:pt x="436" y="17"/>
                  </a:lnTo>
                  <a:lnTo>
                    <a:pt x="450" y="35"/>
                  </a:lnTo>
                  <a:lnTo>
                    <a:pt x="602" y="174"/>
                  </a:lnTo>
                  <a:lnTo>
                    <a:pt x="663" y="187"/>
                  </a:lnTo>
                  <a:lnTo>
                    <a:pt x="761" y="250"/>
                  </a:lnTo>
                  <a:lnTo>
                    <a:pt x="840" y="283"/>
                  </a:lnTo>
                  <a:lnTo>
                    <a:pt x="855" y="321"/>
                  </a:lnTo>
                  <a:lnTo>
                    <a:pt x="801" y="450"/>
                  </a:lnTo>
                  <a:lnTo>
                    <a:pt x="877" y="473"/>
                  </a:lnTo>
                  <a:lnTo>
                    <a:pt x="960" y="486"/>
                  </a:lnTo>
                  <a:lnTo>
                    <a:pt x="1016" y="472"/>
                  </a:lnTo>
                  <a:lnTo>
                    <a:pt x="1074" y="407"/>
                  </a:lnTo>
                  <a:lnTo>
                    <a:pt x="1076" y="332"/>
                  </a:lnTo>
                  <a:lnTo>
                    <a:pt x="1111" y="316"/>
                  </a:lnTo>
                  <a:lnTo>
                    <a:pt x="1153" y="365"/>
                  </a:lnTo>
                  <a:lnTo>
                    <a:pt x="1160" y="433"/>
                  </a:lnTo>
                  <a:lnTo>
                    <a:pt x="1105" y="480"/>
                  </a:lnTo>
                  <a:lnTo>
                    <a:pt x="1060" y="514"/>
                  </a:lnTo>
                  <a:lnTo>
                    <a:pt x="990" y="597"/>
                  </a:lnTo>
                  <a:lnTo>
                    <a:pt x="911" y="713"/>
                  </a:lnTo>
                  <a:lnTo>
                    <a:pt x="904" y="781"/>
                  </a:lnTo>
                  <a:lnTo>
                    <a:pt x="899" y="868"/>
                  </a:lnTo>
                  <a:lnTo>
                    <a:pt x="914" y="953"/>
                  </a:lnTo>
                  <a:lnTo>
                    <a:pt x="902" y="972"/>
                  </a:lnTo>
                  <a:lnTo>
                    <a:pt x="907" y="1027"/>
                  </a:lnTo>
                  <a:lnTo>
                    <a:pt x="910" y="1071"/>
                  </a:lnTo>
                  <a:lnTo>
                    <a:pt x="1014" y="1144"/>
                  </a:lnTo>
                  <a:lnTo>
                    <a:pt x="1015" y="1202"/>
                  </a:lnTo>
                  <a:lnTo>
                    <a:pt x="1067" y="1239"/>
                  </a:lnTo>
                  <a:lnTo>
                    <a:pt x="1071" y="1280"/>
                  </a:lnTo>
                  <a:lnTo>
                    <a:pt x="1027" y="1389"/>
                  </a:lnTo>
                  <a:lnTo>
                    <a:pt x="933" y="1434"/>
                  </a:lnTo>
                  <a:lnTo>
                    <a:pt x="797" y="1452"/>
                  </a:lnTo>
                  <a:lnTo>
                    <a:pt x="719" y="1443"/>
                  </a:lnTo>
                  <a:lnTo>
                    <a:pt x="745" y="1494"/>
                  </a:lnTo>
                  <a:lnTo>
                    <a:pt x="747" y="1557"/>
                  </a:lnTo>
                  <a:lnTo>
                    <a:pt x="770" y="1600"/>
                  </a:lnTo>
                  <a:lnTo>
                    <a:pt x="736" y="1629"/>
                  </a:lnTo>
                  <a:lnTo>
                    <a:pt x="668" y="1641"/>
                  </a:lnTo>
                  <a:lnTo>
                    <a:pt x="594" y="1610"/>
                  </a:lnTo>
                  <a:lnTo>
                    <a:pt x="573" y="1632"/>
                  </a:lnTo>
                  <a:lnTo>
                    <a:pt x="606" y="1716"/>
                  </a:lnTo>
                  <a:lnTo>
                    <a:pt x="659" y="1741"/>
                  </a:lnTo>
                  <a:lnTo>
                    <a:pt x="689" y="1715"/>
                  </a:lnTo>
                  <a:lnTo>
                    <a:pt x="722" y="1759"/>
                  </a:lnTo>
                  <a:lnTo>
                    <a:pt x="666" y="1785"/>
                  </a:lnTo>
                  <a:lnTo>
                    <a:pt x="626" y="1837"/>
                  </a:lnTo>
                  <a:lnTo>
                    <a:pt x="641" y="1922"/>
                  </a:lnTo>
                  <a:lnTo>
                    <a:pt x="639" y="1966"/>
                  </a:lnTo>
                  <a:lnTo>
                    <a:pt x="575" y="1967"/>
                  </a:lnTo>
                  <a:lnTo>
                    <a:pt x="536" y="2010"/>
                  </a:lnTo>
                  <a:lnTo>
                    <a:pt x="537" y="2072"/>
                  </a:lnTo>
                  <a:lnTo>
                    <a:pt x="623" y="2134"/>
                  </a:lnTo>
                  <a:lnTo>
                    <a:pt x="693" y="2150"/>
                  </a:lnTo>
                  <a:lnTo>
                    <a:pt x="695" y="2225"/>
                  </a:lnTo>
                  <a:lnTo>
                    <a:pt x="633" y="2272"/>
                  </a:lnTo>
                  <a:lnTo>
                    <a:pt x="626" y="2369"/>
                  </a:lnTo>
                  <a:lnTo>
                    <a:pt x="578" y="2402"/>
                  </a:lnTo>
                  <a:lnTo>
                    <a:pt x="567" y="2441"/>
                  </a:lnTo>
                  <a:lnTo>
                    <a:pt x="621" y="2527"/>
                  </a:lnTo>
                  <a:lnTo>
                    <a:pt x="683" y="2574"/>
                  </a:lnTo>
                  <a:lnTo>
                    <a:pt x="654" y="2570"/>
                  </a:lnTo>
                  <a:lnTo>
                    <a:pt x="590" y="2557"/>
                  </a:lnTo>
                  <a:lnTo>
                    <a:pt x="429" y="2546"/>
                  </a:lnTo>
                  <a:lnTo>
                    <a:pt x="383" y="2498"/>
                  </a:lnTo>
                  <a:lnTo>
                    <a:pt x="359" y="2436"/>
                  </a:lnTo>
                  <a:lnTo>
                    <a:pt x="317" y="2442"/>
                  </a:lnTo>
                  <a:lnTo>
                    <a:pt x="282" y="2412"/>
                  </a:lnTo>
                  <a:lnTo>
                    <a:pt x="241" y="2324"/>
                  </a:lnTo>
                  <a:lnTo>
                    <a:pt x="277" y="2287"/>
                  </a:lnTo>
                  <a:lnTo>
                    <a:pt x="278" y="2234"/>
                  </a:lnTo>
                  <a:lnTo>
                    <a:pt x="255" y="2192"/>
                  </a:lnTo>
                  <a:lnTo>
                    <a:pt x="264" y="2121"/>
                  </a:lnTo>
                  <a:lnTo>
                    <a:pt x="250" y="2010"/>
                  </a:lnTo>
                  <a:lnTo>
                    <a:pt x="226" y="1961"/>
                  </a:lnTo>
                  <a:lnTo>
                    <a:pt x="250" y="1945"/>
                  </a:lnTo>
                  <a:lnTo>
                    <a:pt x="232" y="1914"/>
                  </a:lnTo>
                  <a:lnTo>
                    <a:pt x="195" y="1897"/>
                  </a:lnTo>
                  <a:lnTo>
                    <a:pt x="206" y="1862"/>
                  </a:lnTo>
                  <a:lnTo>
                    <a:pt x="165" y="1830"/>
                  </a:lnTo>
                  <a:lnTo>
                    <a:pt x="119" y="1733"/>
                  </a:lnTo>
                  <a:lnTo>
                    <a:pt x="141" y="1716"/>
                  </a:lnTo>
                  <a:lnTo>
                    <a:pt x="99" y="1613"/>
                  </a:lnTo>
                  <a:lnTo>
                    <a:pt x="90" y="1526"/>
                  </a:lnTo>
                  <a:lnTo>
                    <a:pt x="88" y="1451"/>
                  </a:lnTo>
                  <a:lnTo>
                    <a:pt x="121" y="1420"/>
                  </a:lnTo>
                  <a:lnTo>
                    <a:pt x="78" y="1338"/>
                  </a:lnTo>
                  <a:lnTo>
                    <a:pt x="58" y="1260"/>
                  </a:lnTo>
                  <a:lnTo>
                    <a:pt x="98" y="1204"/>
                  </a:lnTo>
                  <a:lnTo>
                    <a:pt x="80" y="1134"/>
                  </a:lnTo>
                  <a:lnTo>
                    <a:pt x="102" y="1051"/>
                  </a:lnTo>
                  <a:lnTo>
                    <a:pt x="85" y="973"/>
                  </a:lnTo>
                  <a:lnTo>
                    <a:pt x="63" y="957"/>
                  </a:lnTo>
                  <a:lnTo>
                    <a:pt x="0" y="811"/>
                  </a:lnTo>
                  <a:lnTo>
                    <a:pt x="27" y="723"/>
                  </a:lnTo>
                  <a:lnTo>
                    <a:pt x="5" y="641"/>
                  </a:lnTo>
                  <a:lnTo>
                    <a:pt x="17" y="564"/>
                  </a:lnTo>
                  <a:lnTo>
                    <a:pt x="51" y="484"/>
                  </a:lnTo>
                  <a:lnTo>
                    <a:pt x="94" y="431"/>
                  </a:lnTo>
                  <a:lnTo>
                    <a:pt x="67" y="397"/>
                  </a:lnTo>
                  <a:lnTo>
                    <a:pt x="77" y="370"/>
                  </a:lnTo>
                  <a:lnTo>
                    <a:pt x="54" y="228"/>
                  </a:lnTo>
                  <a:lnTo>
                    <a:pt x="128" y="186"/>
                  </a:lnTo>
                  <a:lnTo>
                    <a:pt x="142" y="98"/>
                  </a:lnTo>
                  <a:lnTo>
                    <a:pt x="130" y="77"/>
                  </a:lnTo>
                  <a:lnTo>
                    <a:pt x="182" y="0"/>
                  </a:lnTo>
                  <a:lnTo>
                    <a:pt x="281" y="20"/>
                  </a:lnTo>
                  <a:moveTo>
                    <a:pt x="947" y="2807"/>
                  </a:moveTo>
                  <a:lnTo>
                    <a:pt x="889" y="2811"/>
                  </a:lnTo>
                  <a:lnTo>
                    <a:pt x="845" y="2782"/>
                  </a:lnTo>
                  <a:lnTo>
                    <a:pt x="806" y="2780"/>
                  </a:lnTo>
                  <a:lnTo>
                    <a:pt x="739" y="2780"/>
                  </a:lnTo>
                  <a:lnTo>
                    <a:pt x="662" y="2598"/>
                  </a:lnTo>
                  <a:lnTo>
                    <a:pt x="702" y="2636"/>
                  </a:lnTo>
                  <a:lnTo>
                    <a:pt x="759" y="2697"/>
                  </a:lnTo>
                  <a:lnTo>
                    <a:pt x="862" y="2746"/>
                  </a:lnTo>
                  <a:lnTo>
                    <a:pt x="959" y="2766"/>
                  </a:lnTo>
                  <a:lnTo>
                    <a:pt x="947" y="2807"/>
                  </a:lnTo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27" name="Freeform 29">
              <a:extLst>
                <a:ext uri="{FF2B5EF4-FFF2-40B4-BE49-F238E27FC236}">
                  <a16:creationId xmlns:a16="http://schemas.microsoft.com/office/drawing/2014/main" id="{70DBD0A0-26AA-484A-BFCC-92A7CFBC8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649" y="3420244"/>
              <a:ext cx="365125" cy="433388"/>
            </a:xfrm>
            <a:custGeom>
              <a:avLst/>
              <a:gdLst>
                <a:gd name="T0" fmla="*/ 141 w 230"/>
                <a:gd name="T1" fmla="*/ 255 h 273"/>
                <a:gd name="T2" fmla="*/ 121 w 230"/>
                <a:gd name="T3" fmla="*/ 254 h 273"/>
                <a:gd name="T4" fmla="*/ 116 w 230"/>
                <a:gd name="T5" fmla="*/ 271 h 273"/>
                <a:gd name="T6" fmla="*/ 104 w 230"/>
                <a:gd name="T7" fmla="*/ 256 h 273"/>
                <a:gd name="T8" fmla="*/ 79 w 230"/>
                <a:gd name="T9" fmla="*/ 251 h 273"/>
                <a:gd name="T10" fmla="*/ 67 w 230"/>
                <a:gd name="T11" fmla="*/ 270 h 273"/>
                <a:gd name="T12" fmla="*/ 54 w 230"/>
                <a:gd name="T13" fmla="*/ 273 h 273"/>
                <a:gd name="T14" fmla="*/ 43 w 230"/>
                <a:gd name="T15" fmla="*/ 244 h 273"/>
                <a:gd name="T16" fmla="*/ 31 w 230"/>
                <a:gd name="T17" fmla="*/ 221 h 273"/>
                <a:gd name="T18" fmla="*/ 34 w 230"/>
                <a:gd name="T19" fmla="*/ 201 h 273"/>
                <a:gd name="T20" fmla="*/ 24 w 230"/>
                <a:gd name="T21" fmla="*/ 192 h 273"/>
                <a:gd name="T22" fmla="*/ 20 w 230"/>
                <a:gd name="T23" fmla="*/ 177 h 273"/>
                <a:gd name="T24" fmla="*/ 10 w 230"/>
                <a:gd name="T25" fmla="*/ 163 h 273"/>
                <a:gd name="T26" fmla="*/ 19 w 230"/>
                <a:gd name="T27" fmla="*/ 140 h 273"/>
                <a:gd name="T28" fmla="*/ 10 w 230"/>
                <a:gd name="T29" fmla="*/ 123 h 273"/>
                <a:gd name="T30" fmla="*/ 13 w 230"/>
                <a:gd name="T31" fmla="*/ 116 h 273"/>
                <a:gd name="T32" fmla="*/ 10 w 230"/>
                <a:gd name="T33" fmla="*/ 108 h 273"/>
                <a:gd name="T34" fmla="*/ 16 w 230"/>
                <a:gd name="T35" fmla="*/ 98 h 273"/>
                <a:gd name="T36" fmla="*/ 15 w 230"/>
                <a:gd name="T37" fmla="*/ 80 h 273"/>
                <a:gd name="T38" fmla="*/ 15 w 230"/>
                <a:gd name="T39" fmla="*/ 65 h 273"/>
                <a:gd name="T40" fmla="*/ 18 w 230"/>
                <a:gd name="T41" fmla="*/ 58 h 273"/>
                <a:gd name="T42" fmla="*/ 0 w 230"/>
                <a:gd name="T43" fmla="*/ 25 h 273"/>
                <a:gd name="T44" fmla="*/ 14 w 230"/>
                <a:gd name="T45" fmla="*/ 27 h 273"/>
                <a:gd name="T46" fmla="*/ 23 w 230"/>
                <a:gd name="T47" fmla="*/ 26 h 273"/>
                <a:gd name="T48" fmla="*/ 27 w 230"/>
                <a:gd name="T49" fmla="*/ 20 h 273"/>
                <a:gd name="T50" fmla="*/ 43 w 230"/>
                <a:gd name="T51" fmla="*/ 12 h 273"/>
                <a:gd name="T52" fmla="*/ 52 w 230"/>
                <a:gd name="T53" fmla="*/ 4 h 273"/>
                <a:gd name="T54" fmla="*/ 76 w 230"/>
                <a:gd name="T55" fmla="*/ 0 h 273"/>
                <a:gd name="T56" fmla="*/ 74 w 230"/>
                <a:gd name="T57" fmla="*/ 16 h 273"/>
                <a:gd name="T58" fmla="*/ 77 w 230"/>
                <a:gd name="T59" fmla="*/ 24 h 273"/>
                <a:gd name="T60" fmla="*/ 76 w 230"/>
                <a:gd name="T61" fmla="*/ 38 h 273"/>
                <a:gd name="T62" fmla="*/ 97 w 230"/>
                <a:gd name="T63" fmla="*/ 56 h 273"/>
                <a:gd name="T64" fmla="*/ 118 w 230"/>
                <a:gd name="T65" fmla="*/ 60 h 273"/>
                <a:gd name="T66" fmla="*/ 126 w 230"/>
                <a:gd name="T67" fmla="*/ 68 h 273"/>
                <a:gd name="T68" fmla="*/ 138 w 230"/>
                <a:gd name="T69" fmla="*/ 72 h 273"/>
                <a:gd name="T70" fmla="*/ 146 w 230"/>
                <a:gd name="T71" fmla="*/ 78 h 273"/>
                <a:gd name="T72" fmla="*/ 158 w 230"/>
                <a:gd name="T73" fmla="*/ 77 h 273"/>
                <a:gd name="T74" fmla="*/ 169 w 230"/>
                <a:gd name="T75" fmla="*/ 84 h 273"/>
                <a:gd name="T76" fmla="*/ 170 w 230"/>
                <a:gd name="T77" fmla="*/ 96 h 273"/>
                <a:gd name="T78" fmla="*/ 174 w 230"/>
                <a:gd name="T79" fmla="*/ 102 h 273"/>
                <a:gd name="T80" fmla="*/ 175 w 230"/>
                <a:gd name="T81" fmla="*/ 111 h 273"/>
                <a:gd name="T82" fmla="*/ 170 w 230"/>
                <a:gd name="T83" fmla="*/ 111 h 273"/>
                <a:gd name="T84" fmla="*/ 179 w 230"/>
                <a:gd name="T85" fmla="*/ 135 h 273"/>
                <a:gd name="T86" fmla="*/ 213 w 230"/>
                <a:gd name="T87" fmla="*/ 136 h 273"/>
                <a:gd name="T88" fmla="*/ 212 w 230"/>
                <a:gd name="T89" fmla="*/ 148 h 273"/>
                <a:gd name="T90" fmla="*/ 214 w 230"/>
                <a:gd name="T91" fmla="*/ 156 h 273"/>
                <a:gd name="T92" fmla="*/ 225 w 230"/>
                <a:gd name="T93" fmla="*/ 162 h 273"/>
                <a:gd name="T94" fmla="*/ 230 w 230"/>
                <a:gd name="T95" fmla="*/ 175 h 273"/>
                <a:gd name="T96" fmla="*/ 228 w 230"/>
                <a:gd name="T97" fmla="*/ 191 h 273"/>
                <a:gd name="T98" fmla="*/ 224 w 230"/>
                <a:gd name="T99" fmla="*/ 201 h 273"/>
                <a:gd name="T100" fmla="*/ 227 w 230"/>
                <a:gd name="T101" fmla="*/ 212 h 273"/>
                <a:gd name="T102" fmla="*/ 222 w 230"/>
                <a:gd name="T103" fmla="*/ 217 h 273"/>
                <a:gd name="T104" fmla="*/ 221 w 230"/>
                <a:gd name="T105" fmla="*/ 210 h 273"/>
                <a:gd name="T106" fmla="*/ 203 w 230"/>
                <a:gd name="T107" fmla="*/ 200 h 273"/>
                <a:gd name="T108" fmla="*/ 186 w 230"/>
                <a:gd name="T109" fmla="*/ 199 h 273"/>
                <a:gd name="T110" fmla="*/ 155 w 230"/>
                <a:gd name="T111" fmla="*/ 205 h 273"/>
                <a:gd name="T112" fmla="*/ 148 w 230"/>
                <a:gd name="T113" fmla="*/ 224 h 273"/>
                <a:gd name="T114" fmla="*/ 149 w 230"/>
                <a:gd name="T115" fmla="*/ 235 h 273"/>
                <a:gd name="T116" fmla="*/ 145 w 230"/>
                <a:gd name="T117" fmla="*/ 260 h 273"/>
                <a:gd name="T118" fmla="*/ 141 w 230"/>
                <a:gd name="T119" fmla="*/ 25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73">
                  <a:moveTo>
                    <a:pt x="141" y="255"/>
                  </a:moveTo>
                  <a:lnTo>
                    <a:pt x="121" y="254"/>
                  </a:lnTo>
                  <a:lnTo>
                    <a:pt x="116" y="271"/>
                  </a:lnTo>
                  <a:lnTo>
                    <a:pt x="104" y="256"/>
                  </a:lnTo>
                  <a:lnTo>
                    <a:pt x="79" y="251"/>
                  </a:lnTo>
                  <a:lnTo>
                    <a:pt x="67" y="270"/>
                  </a:lnTo>
                  <a:lnTo>
                    <a:pt x="54" y="273"/>
                  </a:lnTo>
                  <a:lnTo>
                    <a:pt x="43" y="244"/>
                  </a:lnTo>
                  <a:lnTo>
                    <a:pt x="31" y="221"/>
                  </a:lnTo>
                  <a:lnTo>
                    <a:pt x="34" y="201"/>
                  </a:lnTo>
                  <a:lnTo>
                    <a:pt x="24" y="192"/>
                  </a:lnTo>
                  <a:lnTo>
                    <a:pt x="20" y="177"/>
                  </a:lnTo>
                  <a:lnTo>
                    <a:pt x="10" y="163"/>
                  </a:lnTo>
                  <a:lnTo>
                    <a:pt x="19" y="140"/>
                  </a:lnTo>
                  <a:lnTo>
                    <a:pt x="10" y="123"/>
                  </a:lnTo>
                  <a:lnTo>
                    <a:pt x="13" y="116"/>
                  </a:lnTo>
                  <a:lnTo>
                    <a:pt x="10" y="108"/>
                  </a:lnTo>
                  <a:lnTo>
                    <a:pt x="16" y="98"/>
                  </a:lnTo>
                  <a:lnTo>
                    <a:pt x="15" y="80"/>
                  </a:lnTo>
                  <a:lnTo>
                    <a:pt x="15" y="65"/>
                  </a:lnTo>
                  <a:lnTo>
                    <a:pt x="18" y="58"/>
                  </a:lnTo>
                  <a:lnTo>
                    <a:pt x="0" y="25"/>
                  </a:lnTo>
                  <a:lnTo>
                    <a:pt x="14" y="27"/>
                  </a:lnTo>
                  <a:lnTo>
                    <a:pt x="23" y="26"/>
                  </a:lnTo>
                  <a:lnTo>
                    <a:pt x="27" y="20"/>
                  </a:lnTo>
                  <a:lnTo>
                    <a:pt x="43" y="12"/>
                  </a:lnTo>
                  <a:lnTo>
                    <a:pt x="52" y="4"/>
                  </a:lnTo>
                  <a:lnTo>
                    <a:pt x="76" y="0"/>
                  </a:lnTo>
                  <a:lnTo>
                    <a:pt x="74" y="16"/>
                  </a:lnTo>
                  <a:lnTo>
                    <a:pt x="77" y="24"/>
                  </a:lnTo>
                  <a:lnTo>
                    <a:pt x="76" y="38"/>
                  </a:lnTo>
                  <a:lnTo>
                    <a:pt x="97" y="56"/>
                  </a:lnTo>
                  <a:lnTo>
                    <a:pt x="118" y="60"/>
                  </a:lnTo>
                  <a:lnTo>
                    <a:pt x="126" y="68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8" y="77"/>
                  </a:lnTo>
                  <a:lnTo>
                    <a:pt x="169" y="84"/>
                  </a:lnTo>
                  <a:lnTo>
                    <a:pt x="170" y="96"/>
                  </a:lnTo>
                  <a:lnTo>
                    <a:pt x="174" y="102"/>
                  </a:lnTo>
                  <a:lnTo>
                    <a:pt x="175" y="111"/>
                  </a:lnTo>
                  <a:lnTo>
                    <a:pt x="170" y="111"/>
                  </a:lnTo>
                  <a:lnTo>
                    <a:pt x="179" y="135"/>
                  </a:lnTo>
                  <a:lnTo>
                    <a:pt x="213" y="136"/>
                  </a:lnTo>
                  <a:lnTo>
                    <a:pt x="212" y="148"/>
                  </a:lnTo>
                  <a:lnTo>
                    <a:pt x="214" y="156"/>
                  </a:lnTo>
                  <a:lnTo>
                    <a:pt x="225" y="162"/>
                  </a:lnTo>
                  <a:lnTo>
                    <a:pt x="230" y="175"/>
                  </a:lnTo>
                  <a:lnTo>
                    <a:pt x="228" y="191"/>
                  </a:lnTo>
                  <a:lnTo>
                    <a:pt x="224" y="201"/>
                  </a:lnTo>
                  <a:lnTo>
                    <a:pt x="227" y="212"/>
                  </a:lnTo>
                  <a:lnTo>
                    <a:pt x="222" y="217"/>
                  </a:lnTo>
                  <a:lnTo>
                    <a:pt x="221" y="210"/>
                  </a:lnTo>
                  <a:lnTo>
                    <a:pt x="203" y="200"/>
                  </a:lnTo>
                  <a:lnTo>
                    <a:pt x="186" y="199"/>
                  </a:lnTo>
                  <a:lnTo>
                    <a:pt x="155" y="205"/>
                  </a:lnTo>
                  <a:lnTo>
                    <a:pt x="148" y="224"/>
                  </a:lnTo>
                  <a:lnTo>
                    <a:pt x="149" y="235"/>
                  </a:lnTo>
                  <a:lnTo>
                    <a:pt x="145" y="260"/>
                  </a:lnTo>
                  <a:lnTo>
                    <a:pt x="141" y="255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28" name="Freeform 30">
              <a:extLst>
                <a:ext uri="{FF2B5EF4-FFF2-40B4-BE49-F238E27FC236}">
                  <a16:creationId xmlns:a16="http://schemas.microsoft.com/office/drawing/2014/main" id="{2B72BF3A-5959-4240-8006-851DF8099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712" y="2924944"/>
              <a:ext cx="1143000" cy="1287463"/>
            </a:xfrm>
            <a:custGeom>
              <a:avLst/>
              <a:gdLst>
                <a:gd name="T0" fmla="*/ 390 w 720"/>
                <a:gd name="T1" fmla="*/ 680 h 811"/>
                <a:gd name="T2" fmla="*/ 383 w 720"/>
                <a:gd name="T3" fmla="*/ 644 h 811"/>
                <a:gd name="T4" fmla="*/ 378 w 720"/>
                <a:gd name="T5" fmla="*/ 605 h 811"/>
                <a:gd name="T6" fmla="*/ 358 w 720"/>
                <a:gd name="T7" fmla="*/ 580 h 811"/>
                <a:gd name="T8" fmla="*/ 315 w 720"/>
                <a:gd name="T9" fmla="*/ 568 h 811"/>
                <a:gd name="T10" fmla="*/ 309 w 720"/>
                <a:gd name="T11" fmla="*/ 513 h 811"/>
                <a:gd name="T12" fmla="*/ 299 w 720"/>
                <a:gd name="T13" fmla="*/ 468 h 811"/>
                <a:gd name="T14" fmla="*/ 255 w 720"/>
                <a:gd name="T15" fmla="*/ 423 h 811"/>
                <a:gd name="T16" fmla="*/ 254 w 720"/>
                <a:gd name="T17" fmla="*/ 396 h 811"/>
                <a:gd name="T18" fmla="*/ 211 w 720"/>
                <a:gd name="T19" fmla="*/ 380 h 811"/>
                <a:gd name="T20" fmla="*/ 162 w 720"/>
                <a:gd name="T21" fmla="*/ 336 h 811"/>
                <a:gd name="T22" fmla="*/ 128 w 720"/>
                <a:gd name="T23" fmla="*/ 324 h 811"/>
                <a:gd name="T24" fmla="*/ 85 w 720"/>
                <a:gd name="T25" fmla="*/ 337 h 811"/>
                <a:gd name="T26" fmla="*/ 52 w 720"/>
                <a:gd name="T27" fmla="*/ 319 h 811"/>
                <a:gd name="T28" fmla="*/ 19 w 720"/>
                <a:gd name="T29" fmla="*/ 297 h 811"/>
                <a:gd name="T30" fmla="*/ 4 w 720"/>
                <a:gd name="T31" fmla="*/ 253 h 811"/>
                <a:gd name="T32" fmla="*/ 19 w 720"/>
                <a:gd name="T33" fmla="*/ 219 h 811"/>
                <a:gd name="T34" fmla="*/ 73 w 720"/>
                <a:gd name="T35" fmla="*/ 199 h 811"/>
                <a:gd name="T36" fmla="*/ 70 w 720"/>
                <a:gd name="T37" fmla="*/ 113 h 811"/>
                <a:gd name="T38" fmla="*/ 85 w 720"/>
                <a:gd name="T39" fmla="*/ 89 h 811"/>
                <a:gd name="T40" fmla="*/ 116 w 720"/>
                <a:gd name="T41" fmla="*/ 67 h 811"/>
                <a:gd name="T42" fmla="*/ 138 w 720"/>
                <a:gd name="T43" fmla="*/ 94 h 811"/>
                <a:gd name="T44" fmla="*/ 177 w 720"/>
                <a:gd name="T45" fmla="*/ 78 h 811"/>
                <a:gd name="T46" fmla="*/ 176 w 720"/>
                <a:gd name="T47" fmla="*/ 58 h 811"/>
                <a:gd name="T48" fmla="*/ 170 w 720"/>
                <a:gd name="T49" fmla="*/ 23 h 811"/>
                <a:gd name="T50" fmla="*/ 216 w 720"/>
                <a:gd name="T51" fmla="*/ 23 h 811"/>
                <a:gd name="T52" fmla="*/ 251 w 720"/>
                <a:gd name="T53" fmla="*/ 0 h 811"/>
                <a:gd name="T54" fmla="*/ 263 w 720"/>
                <a:gd name="T55" fmla="*/ 27 h 811"/>
                <a:gd name="T56" fmla="*/ 261 w 720"/>
                <a:gd name="T57" fmla="*/ 72 h 811"/>
                <a:gd name="T58" fmla="*/ 289 w 720"/>
                <a:gd name="T59" fmla="*/ 78 h 811"/>
                <a:gd name="T60" fmla="*/ 318 w 720"/>
                <a:gd name="T61" fmla="*/ 70 h 811"/>
                <a:gd name="T62" fmla="*/ 328 w 720"/>
                <a:gd name="T63" fmla="*/ 57 h 811"/>
                <a:gd name="T64" fmla="*/ 363 w 720"/>
                <a:gd name="T65" fmla="*/ 66 h 811"/>
                <a:gd name="T66" fmla="*/ 384 w 720"/>
                <a:gd name="T67" fmla="*/ 65 h 811"/>
                <a:gd name="T68" fmla="*/ 414 w 720"/>
                <a:gd name="T69" fmla="*/ 22 h 811"/>
                <a:gd name="T70" fmla="*/ 439 w 720"/>
                <a:gd name="T71" fmla="*/ 88 h 811"/>
                <a:gd name="T72" fmla="*/ 464 w 720"/>
                <a:gd name="T73" fmla="*/ 135 h 811"/>
                <a:gd name="T74" fmla="*/ 540 w 720"/>
                <a:gd name="T75" fmla="*/ 154 h 811"/>
                <a:gd name="T76" fmla="*/ 622 w 720"/>
                <a:gd name="T77" fmla="*/ 169 h 811"/>
                <a:gd name="T78" fmla="*/ 703 w 720"/>
                <a:gd name="T79" fmla="*/ 216 h 811"/>
                <a:gd name="T80" fmla="*/ 713 w 720"/>
                <a:gd name="T81" fmla="*/ 296 h 811"/>
                <a:gd name="T82" fmla="*/ 656 w 720"/>
                <a:gd name="T83" fmla="*/ 380 h 811"/>
                <a:gd name="T84" fmla="*/ 646 w 720"/>
                <a:gd name="T85" fmla="*/ 467 h 811"/>
                <a:gd name="T86" fmla="*/ 622 w 720"/>
                <a:gd name="T87" fmla="*/ 544 h 811"/>
                <a:gd name="T88" fmla="*/ 584 w 720"/>
                <a:gd name="T89" fmla="*/ 587 h 811"/>
                <a:gd name="T90" fmla="*/ 505 w 720"/>
                <a:gd name="T91" fmla="*/ 626 h 811"/>
                <a:gd name="T92" fmla="*/ 495 w 720"/>
                <a:gd name="T93" fmla="*/ 695 h 811"/>
                <a:gd name="T94" fmla="*/ 453 w 720"/>
                <a:gd name="T95" fmla="*/ 770 h 811"/>
                <a:gd name="T96" fmla="*/ 422 w 720"/>
                <a:gd name="T97" fmla="*/ 799 h 811"/>
                <a:gd name="T98" fmla="*/ 380 w 720"/>
                <a:gd name="T99" fmla="*/ 75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0" h="811">
                  <a:moveTo>
                    <a:pt x="342" y="737"/>
                  </a:moveTo>
                  <a:lnTo>
                    <a:pt x="362" y="709"/>
                  </a:lnTo>
                  <a:lnTo>
                    <a:pt x="379" y="689"/>
                  </a:lnTo>
                  <a:lnTo>
                    <a:pt x="390" y="680"/>
                  </a:lnTo>
                  <a:lnTo>
                    <a:pt x="403" y="669"/>
                  </a:lnTo>
                  <a:lnTo>
                    <a:pt x="401" y="652"/>
                  </a:lnTo>
                  <a:lnTo>
                    <a:pt x="391" y="640"/>
                  </a:lnTo>
                  <a:lnTo>
                    <a:pt x="383" y="644"/>
                  </a:lnTo>
                  <a:lnTo>
                    <a:pt x="385" y="632"/>
                  </a:lnTo>
                  <a:lnTo>
                    <a:pt x="386" y="620"/>
                  </a:lnTo>
                  <a:lnTo>
                    <a:pt x="385" y="608"/>
                  </a:lnTo>
                  <a:lnTo>
                    <a:pt x="378" y="605"/>
                  </a:lnTo>
                  <a:lnTo>
                    <a:pt x="371" y="608"/>
                  </a:lnTo>
                  <a:lnTo>
                    <a:pt x="365" y="607"/>
                  </a:lnTo>
                  <a:lnTo>
                    <a:pt x="362" y="599"/>
                  </a:lnTo>
                  <a:lnTo>
                    <a:pt x="358" y="580"/>
                  </a:lnTo>
                  <a:lnTo>
                    <a:pt x="354" y="574"/>
                  </a:lnTo>
                  <a:lnTo>
                    <a:pt x="341" y="568"/>
                  </a:lnTo>
                  <a:lnTo>
                    <a:pt x="334" y="572"/>
                  </a:lnTo>
                  <a:lnTo>
                    <a:pt x="315" y="568"/>
                  </a:lnTo>
                  <a:lnTo>
                    <a:pt x="313" y="540"/>
                  </a:lnTo>
                  <a:lnTo>
                    <a:pt x="307" y="529"/>
                  </a:lnTo>
                  <a:lnTo>
                    <a:pt x="312" y="524"/>
                  </a:lnTo>
                  <a:lnTo>
                    <a:pt x="309" y="513"/>
                  </a:lnTo>
                  <a:lnTo>
                    <a:pt x="313" y="503"/>
                  </a:lnTo>
                  <a:lnTo>
                    <a:pt x="315" y="487"/>
                  </a:lnTo>
                  <a:lnTo>
                    <a:pt x="310" y="474"/>
                  </a:lnTo>
                  <a:lnTo>
                    <a:pt x="299" y="468"/>
                  </a:lnTo>
                  <a:lnTo>
                    <a:pt x="297" y="460"/>
                  </a:lnTo>
                  <a:lnTo>
                    <a:pt x="298" y="448"/>
                  </a:lnTo>
                  <a:lnTo>
                    <a:pt x="264" y="447"/>
                  </a:lnTo>
                  <a:lnTo>
                    <a:pt x="255" y="423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55" y="408"/>
                  </a:lnTo>
                  <a:lnTo>
                    <a:pt x="254" y="396"/>
                  </a:lnTo>
                  <a:lnTo>
                    <a:pt x="243" y="389"/>
                  </a:lnTo>
                  <a:lnTo>
                    <a:pt x="231" y="390"/>
                  </a:lnTo>
                  <a:lnTo>
                    <a:pt x="223" y="384"/>
                  </a:lnTo>
                  <a:lnTo>
                    <a:pt x="211" y="380"/>
                  </a:lnTo>
                  <a:lnTo>
                    <a:pt x="203" y="372"/>
                  </a:lnTo>
                  <a:lnTo>
                    <a:pt x="182" y="368"/>
                  </a:lnTo>
                  <a:lnTo>
                    <a:pt x="161" y="350"/>
                  </a:lnTo>
                  <a:lnTo>
                    <a:pt x="162" y="336"/>
                  </a:lnTo>
                  <a:lnTo>
                    <a:pt x="159" y="328"/>
                  </a:lnTo>
                  <a:lnTo>
                    <a:pt x="161" y="312"/>
                  </a:lnTo>
                  <a:lnTo>
                    <a:pt x="137" y="316"/>
                  </a:lnTo>
                  <a:lnTo>
                    <a:pt x="128" y="324"/>
                  </a:lnTo>
                  <a:lnTo>
                    <a:pt x="112" y="332"/>
                  </a:lnTo>
                  <a:lnTo>
                    <a:pt x="108" y="338"/>
                  </a:lnTo>
                  <a:lnTo>
                    <a:pt x="99" y="339"/>
                  </a:lnTo>
                  <a:lnTo>
                    <a:pt x="85" y="337"/>
                  </a:lnTo>
                  <a:lnTo>
                    <a:pt x="75" y="341"/>
                  </a:lnTo>
                  <a:lnTo>
                    <a:pt x="67" y="338"/>
                  </a:lnTo>
                  <a:lnTo>
                    <a:pt x="66" y="307"/>
                  </a:lnTo>
                  <a:lnTo>
                    <a:pt x="52" y="319"/>
                  </a:lnTo>
                  <a:lnTo>
                    <a:pt x="36" y="318"/>
                  </a:lnTo>
                  <a:lnTo>
                    <a:pt x="28" y="307"/>
                  </a:lnTo>
                  <a:lnTo>
                    <a:pt x="16" y="306"/>
                  </a:lnTo>
                  <a:lnTo>
                    <a:pt x="19" y="297"/>
                  </a:lnTo>
                  <a:lnTo>
                    <a:pt x="9" y="284"/>
                  </a:lnTo>
                  <a:lnTo>
                    <a:pt x="0" y="266"/>
                  </a:lnTo>
                  <a:lnTo>
                    <a:pt x="5" y="262"/>
                  </a:lnTo>
                  <a:lnTo>
                    <a:pt x="4" y="253"/>
                  </a:lnTo>
                  <a:lnTo>
                    <a:pt x="15" y="247"/>
                  </a:lnTo>
                  <a:lnTo>
                    <a:pt x="13" y="236"/>
                  </a:lnTo>
                  <a:lnTo>
                    <a:pt x="18" y="229"/>
                  </a:lnTo>
                  <a:lnTo>
                    <a:pt x="19" y="219"/>
                  </a:lnTo>
                  <a:lnTo>
                    <a:pt x="39" y="205"/>
                  </a:lnTo>
                  <a:lnTo>
                    <a:pt x="54" y="201"/>
                  </a:lnTo>
                  <a:lnTo>
                    <a:pt x="56" y="198"/>
                  </a:lnTo>
                  <a:lnTo>
                    <a:pt x="73" y="199"/>
                  </a:lnTo>
                  <a:lnTo>
                    <a:pt x="80" y="142"/>
                  </a:lnTo>
                  <a:lnTo>
                    <a:pt x="81" y="133"/>
                  </a:lnTo>
                  <a:lnTo>
                    <a:pt x="78" y="121"/>
                  </a:lnTo>
                  <a:lnTo>
                    <a:pt x="70" y="113"/>
                  </a:lnTo>
                  <a:lnTo>
                    <a:pt x="70" y="98"/>
                  </a:lnTo>
                  <a:lnTo>
                    <a:pt x="80" y="95"/>
                  </a:lnTo>
                  <a:lnTo>
                    <a:pt x="84" y="97"/>
                  </a:lnTo>
                  <a:lnTo>
                    <a:pt x="85" y="89"/>
                  </a:lnTo>
                  <a:lnTo>
                    <a:pt x="74" y="87"/>
                  </a:lnTo>
                  <a:lnTo>
                    <a:pt x="74" y="74"/>
                  </a:lnTo>
                  <a:lnTo>
                    <a:pt x="109" y="74"/>
                  </a:lnTo>
                  <a:lnTo>
                    <a:pt x="116" y="67"/>
                  </a:lnTo>
                  <a:lnTo>
                    <a:pt x="121" y="74"/>
                  </a:lnTo>
                  <a:lnTo>
                    <a:pt x="124" y="86"/>
                  </a:lnTo>
                  <a:lnTo>
                    <a:pt x="128" y="83"/>
                  </a:lnTo>
                  <a:lnTo>
                    <a:pt x="138" y="94"/>
                  </a:lnTo>
                  <a:lnTo>
                    <a:pt x="152" y="93"/>
                  </a:lnTo>
                  <a:lnTo>
                    <a:pt x="156" y="87"/>
                  </a:lnTo>
                  <a:lnTo>
                    <a:pt x="169" y="82"/>
                  </a:lnTo>
                  <a:lnTo>
                    <a:pt x="177" y="78"/>
                  </a:lnTo>
                  <a:lnTo>
                    <a:pt x="179" y="70"/>
                  </a:lnTo>
                  <a:lnTo>
                    <a:pt x="192" y="64"/>
                  </a:lnTo>
                  <a:lnTo>
                    <a:pt x="191" y="59"/>
                  </a:lnTo>
                  <a:lnTo>
                    <a:pt x="176" y="58"/>
                  </a:lnTo>
                  <a:lnTo>
                    <a:pt x="173" y="44"/>
                  </a:lnTo>
                  <a:lnTo>
                    <a:pt x="174" y="30"/>
                  </a:lnTo>
                  <a:lnTo>
                    <a:pt x="166" y="25"/>
                  </a:lnTo>
                  <a:lnTo>
                    <a:pt x="170" y="23"/>
                  </a:lnTo>
                  <a:lnTo>
                    <a:pt x="183" y="26"/>
                  </a:lnTo>
                  <a:lnTo>
                    <a:pt x="198" y="31"/>
                  </a:lnTo>
                  <a:lnTo>
                    <a:pt x="203" y="26"/>
                  </a:lnTo>
                  <a:lnTo>
                    <a:pt x="216" y="23"/>
                  </a:lnTo>
                  <a:lnTo>
                    <a:pt x="237" y="15"/>
                  </a:lnTo>
                  <a:lnTo>
                    <a:pt x="244" y="7"/>
                  </a:lnTo>
                  <a:lnTo>
                    <a:pt x="242" y="1"/>
                  </a:lnTo>
                  <a:lnTo>
                    <a:pt x="251" y="0"/>
                  </a:lnTo>
                  <a:lnTo>
                    <a:pt x="255" y="5"/>
                  </a:lnTo>
                  <a:lnTo>
                    <a:pt x="253" y="14"/>
                  </a:lnTo>
                  <a:lnTo>
                    <a:pt x="259" y="18"/>
                  </a:lnTo>
                  <a:lnTo>
                    <a:pt x="263" y="27"/>
                  </a:lnTo>
                  <a:lnTo>
                    <a:pt x="258" y="34"/>
                  </a:lnTo>
                  <a:lnTo>
                    <a:pt x="255" y="52"/>
                  </a:lnTo>
                  <a:lnTo>
                    <a:pt x="259" y="63"/>
                  </a:lnTo>
                  <a:lnTo>
                    <a:pt x="261" y="72"/>
                  </a:lnTo>
                  <a:lnTo>
                    <a:pt x="272" y="82"/>
                  </a:lnTo>
                  <a:lnTo>
                    <a:pt x="281" y="83"/>
                  </a:lnTo>
                  <a:lnTo>
                    <a:pt x="283" y="79"/>
                  </a:lnTo>
                  <a:lnTo>
                    <a:pt x="289" y="78"/>
                  </a:lnTo>
                  <a:lnTo>
                    <a:pt x="297" y="74"/>
                  </a:lnTo>
                  <a:lnTo>
                    <a:pt x="303" y="69"/>
                  </a:lnTo>
                  <a:lnTo>
                    <a:pt x="313" y="71"/>
                  </a:lnTo>
                  <a:lnTo>
                    <a:pt x="318" y="70"/>
                  </a:lnTo>
                  <a:lnTo>
                    <a:pt x="328" y="72"/>
                  </a:lnTo>
                  <a:lnTo>
                    <a:pt x="329" y="67"/>
                  </a:lnTo>
                  <a:lnTo>
                    <a:pt x="326" y="63"/>
                  </a:lnTo>
                  <a:lnTo>
                    <a:pt x="328" y="57"/>
                  </a:lnTo>
                  <a:lnTo>
                    <a:pt x="336" y="59"/>
                  </a:lnTo>
                  <a:lnTo>
                    <a:pt x="344" y="57"/>
                  </a:lnTo>
                  <a:lnTo>
                    <a:pt x="355" y="61"/>
                  </a:lnTo>
                  <a:lnTo>
                    <a:pt x="363" y="66"/>
                  </a:lnTo>
                  <a:lnTo>
                    <a:pt x="368" y="60"/>
                  </a:lnTo>
                  <a:lnTo>
                    <a:pt x="373" y="61"/>
                  </a:lnTo>
                  <a:lnTo>
                    <a:pt x="375" y="67"/>
                  </a:lnTo>
                  <a:lnTo>
                    <a:pt x="384" y="65"/>
                  </a:lnTo>
                  <a:lnTo>
                    <a:pt x="391" y="57"/>
                  </a:lnTo>
                  <a:lnTo>
                    <a:pt x="397" y="42"/>
                  </a:lnTo>
                  <a:lnTo>
                    <a:pt x="408" y="23"/>
                  </a:lnTo>
                  <a:lnTo>
                    <a:pt x="414" y="22"/>
                  </a:lnTo>
                  <a:lnTo>
                    <a:pt x="419" y="34"/>
                  </a:lnTo>
                  <a:lnTo>
                    <a:pt x="429" y="70"/>
                  </a:lnTo>
                  <a:lnTo>
                    <a:pt x="438" y="73"/>
                  </a:lnTo>
                  <a:lnTo>
                    <a:pt x="439" y="88"/>
                  </a:lnTo>
                  <a:lnTo>
                    <a:pt x="425" y="105"/>
                  </a:lnTo>
                  <a:lnTo>
                    <a:pt x="430" y="111"/>
                  </a:lnTo>
                  <a:lnTo>
                    <a:pt x="463" y="114"/>
                  </a:lnTo>
                  <a:lnTo>
                    <a:pt x="464" y="135"/>
                  </a:lnTo>
                  <a:lnTo>
                    <a:pt x="478" y="121"/>
                  </a:lnTo>
                  <a:lnTo>
                    <a:pt x="501" y="129"/>
                  </a:lnTo>
                  <a:lnTo>
                    <a:pt x="531" y="142"/>
                  </a:lnTo>
                  <a:lnTo>
                    <a:pt x="540" y="154"/>
                  </a:lnTo>
                  <a:lnTo>
                    <a:pt x="537" y="165"/>
                  </a:lnTo>
                  <a:lnTo>
                    <a:pt x="559" y="159"/>
                  </a:lnTo>
                  <a:lnTo>
                    <a:pt x="595" y="170"/>
                  </a:lnTo>
                  <a:lnTo>
                    <a:pt x="622" y="169"/>
                  </a:lnTo>
                  <a:lnTo>
                    <a:pt x="649" y="186"/>
                  </a:lnTo>
                  <a:lnTo>
                    <a:pt x="673" y="210"/>
                  </a:lnTo>
                  <a:lnTo>
                    <a:pt x="687" y="216"/>
                  </a:lnTo>
                  <a:lnTo>
                    <a:pt x="703" y="216"/>
                  </a:lnTo>
                  <a:lnTo>
                    <a:pt x="710" y="223"/>
                  </a:lnTo>
                  <a:lnTo>
                    <a:pt x="716" y="249"/>
                  </a:lnTo>
                  <a:lnTo>
                    <a:pt x="720" y="262"/>
                  </a:lnTo>
                  <a:lnTo>
                    <a:pt x="713" y="296"/>
                  </a:lnTo>
                  <a:lnTo>
                    <a:pt x="704" y="310"/>
                  </a:lnTo>
                  <a:lnTo>
                    <a:pt x="679" y="339"/>
                  </a:lnTo>
                  <a:lnTo>
                    <a:pt x="668" y="362"/>
                  </a:lnTo>
                  <a:lnTo>
                    <a:pt x="656" y="380"/>
                  </a:lnTo>
                  <a:lnTo>
                    <a:pt x="651" y="381"/>
                  </a:lnTo>
                  <a:lnTo>
                    <a:pt x="647" y="396"/>
                  </a:lnTo>
                  <a:lnTo>
                    <a:pt x="649" y="435"/>
                  </a:lnTo>
                  <a:lnTo>
                    <a:pt x="646" y="467"/>
                  </a:lnTo>
                  <a:lnTo>
                    <a:pt x="645" y="481"/>
                  </a:lnTo>
                  <a:lnTo>
                    <a:pt x="640" y="489"/>
                  </a:lnTo>
                  <a:lnTo>
                    <a:pt x="638" y="516"/>
                  </a:lnTo>
                  <a:lnTo>
                    <a:pt x="622" y="544"/>
                  </a:lnTo>
                  <a:lnTo>
                    <a:pt x="620" y="565"/>
                  </a:lnTo>
                  <a:lnTo>
                    <a:pt x="606" y="574"/>
                  </a:lnTo>
                  <a:lnTo>
                    <a:pt x="603" y="587"/>
                  </a:lnTo>
                  <a:lnTo>
                    <a:pt x="584" y="587"/>
                  </a:lnTo>
                  <a:lnTo>
                    <a:pt x="556" y="595"/>
                  </a:lnTo>
                  <a:lnTo>
                    <a:pt x="544" y="604"/>
                  </a:lnTo>
                  <a:lnTo>
                    <a:pt x="525" y="610"/>
                  </a:lnTo>
                  <a:lnTo>
                    <a:pt x="505" y="626"/>
                  </a:lnTo>
                  <a:lnTo>
                    <a:pt x="492" y="647"/>
                  </a:lnTo>
                  <a:lnTo>
                    <a:pt x="491" y="662"/>
                  </a:lnTo>
                  <a:lnTo>
                    <a:pt x="496" y="674"/>
                  </a:lnTo>
                  <a:lnTo>
                    <a:pt x="495" y="695"/>
                  </a:lnTo>
                  <a:lnTo>
                    <a:pt x="492" y="705"/>
                  </a:lnTo>
                  <a:lnTo>
                    <a:pt x="481" y="717"/>
                  </a:lnTo>
                  <a:lnTo>
                    <a:pt x="466" y="753"/>
                  </a:lnTo>
                  <a:lnTo>
                    <a:pt x="453" y="770"/>
                  </a:lnTo>
                  <a:lnTo>
                    <a:pt x="443" y="779"/>
                  </a:lnTo>
                  <a:lnTo>
                    <a:pt x="438" y="799"/>
                  </a:lnTo>
                  <a:lnTo>
                    <a:pt x="429" y="811"/>
                  </a:lnTo>
                  <a:lnTo>
                    <a:pt x="422" y="799"/>
                  </a:lnTo>
                  <a:lnTo>
                    <a:pt x="428" y="789"/>
                  </a:lnTo>
                  <a:lnTo>
                    <a:pt x="416" y="775"/>
                  </a:lnTo>
                  <a:lnTo>
                    <a:pt x="400" y="764"/>
                  </a:lnTo>
                  <a:lnTo>
                    <a:pt x="380" y="750"/>
                  </a:lnTo>
                  <a:lnTo>
                    <a:pt x="374" y="751"/>
                  </a:lnTo>
                  <a:lnTo>
                    <a:pt x="353" y="735"/>
                  </a:lnTo>
                  <a:lnTo>
                    <a:pt x="342" y="737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29" name="Freeform 38">
              <a:extLst>
                <a:ext uri="{FF2B5EF4-FFF2-40B4-BE49-F238E27FC236}">
                  <a16:creationId xmlns:a16="http://schemas.microsoft.com/office/drawing/2014/main" id="{127AF740-AD40-4573-824E-CFD0A129C9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9887" y="3679006"/>
              <a:ext cx="387350" cy="1239838"/>
            </a:xfrm>
            <a:custGeom>
              <a:avLst/>
              <a:gdLst>
                <a:gd name="T0" fmla="*/ 233 w 999"/>
                <a:gd name="T1" fmla="*/ 450 h 3202"/>
                <a:gd name="T2" fmla="*/ 296 w 999"/>
                <a:gd name="T3" fmla="*/ 460 h 3202"/>
                <a:gd name="T4" fmla="*/ 208 w 999"/>
                <a:gd name="T5" fmla="*/ 590 h 3202"/>
                <a:gd name="T6" fmla="*/ 221 w 999"/>
                <a:gd name="T7" fmla="*/ 759 h 3202"/>
                <a:gd name="T8" fmla="*/ 205 w 999"/>
                <a:gd name="T9" fmla="*/ 846 h 3202"/>
                <a:gd name="T10" fmla="*/ 159 w 999"/>
                <a:gd name="T11" fmla="*/ 1003 h 3202"/>
                <a:gd name="T12" fmla="*/ 154 w 999"/>
                <a:gd name="T13" fmla="*/ 1173 h 3202"/>
                <a:gd name="T14" fmla="*/ 239 w 999"/>
                <a:gd name="T15" fmla="*/ 1335 h 3202"/>
                <a:gd name="T16" fmla="*/ 234 w 999"/>
                <a:gd name="T17" fmla="*/ 1496 h 3202"/>
                <a:gd name="T18" fmla="*/ 212 w 999"/>
                <a:gd name="T19" fmla="*/ 1622 h 3202"/>
                <a:gd name="T20" fmla="*/ 275 w 999"/>
                <a:gd name="T21" fmla="*/ 1782 h 3202"/>
                <a:gd name="T22" fmla="*/ 244 w 999"/>
                <a:gd name="T23" fmla="*/ 1888 h 3202"/>
                <a:gd name="T24" fmla="*/ 295 w 999"/>
                <a:gd name="T25" fmla="*/ 2078 h 3202"/>
                <a:gd name="T26" fmla="*/ 319 w 999"/>
                <a:gd name="T27" fmla="*/ 2192 h 3202"/>
                <a:gd name="T28" fmla="*/ 349 w 999"/>
                <a:gd name="T29" fmla="*/ 2259 h 3202"/>
                <a:gd name="T30" fmla="*/ 404 w 999"/>
                <a:gd name="T31" fmla="*/ 2307 h 3202"/>
                <a:gd name="T32" fmla="*/ 404 w 999"/>
                <a:gd name="T33" fmla="*/ 2372 h 3202"/>
                <a:gd name="T34" fmla="*/ 409 w 999"/>
                <a:gd name="T35" fmla="*/ 2554 h 3202"/>
                <a:gd name="T36" fmla="*/ 431 w 999"/>
                <a:gd name="T37" fmla="*/ 2649 h 3202"/>
                <a:gd name="T38" fmla="*/ 436 w 999"/>
                <a:gd name="T39" fmla="*/ 2774 h 3202"/>
                <a:gd name="T40" fmla="*/ 513 w 999"/>
                <a:gd name="T41" fmla="*/ 2798 h 3202"/>
                <a:gd name="T42" fmla="*/ 583 w 999"/>
                <a:gd name="T43" fmla="*/ 2908 h 3202"/>
                <a:gd name="T44" fmla="*/ 808 w 999"/>
                <a:gd name="T45" fmla="*/ 2932 h 3202"/>
                <a:gd name="T46" fmla="*/ 728 w 999"/>
                <a:gd name="T47" fmla="*/ 2952 h 3202"/>
                <a:gd name="T48" fmla="*/ 706 w 999"/>
                <a:gd name="T49" fmla="*/ 3058 h 3202"/>
                <a:gd name="T50" fmla="*/ 596 w 999"/>
                <a:gd name="T51" fmla="*/ 3033 h 3202"/>
                <a:gd name="T52" fmla="*/ 498 w 999"/>
                <a:gd name="T53" fmla="*/ 2976 h 3202"/>
                <a:gd name="T54" fmla="*/ 354 w 999"/>
                <a:gd name="T55" fmla="*/ 2877 h 3202"/>
                <a:gd name="T56" fmla="*/ 296 w 999"/>
                <a:gd name="T57" fmla="*/ 2774 h 3202"/>
                <a:gd name="T58" fmla="*/ 226 w 999"/>
                <a:gd name="T59" fmla="*/ 2552 h 3202"/>
                <a:gd name="T60" fmla="*/ 162 w 999"/>
                <a:gd name="T61" fmla="*/ 2463 h 3202"/>
                <a:gd name="T62" fmla="*/ 173 w 999"/>
                <a:gd name="T63" fmla="*/ 2250 h 3202"/>
                <a:gd name="T64" fmla="*/ 237 w 999"/>
                <a:gd name="T65" fmla="*/ 2105 h 3202"/>
                <a:gd name="T66" fmla="*/ 196 w 999"/>
                <a:gd name="T67" fmla="*/ 2188 h 3202"/>
                <a:gd name="T68" fmla="*/ 132 w 999"/>
                <a:gd name="T69" fmla="*/ 2056 h 3202"/>
                <a:gd name="T70" fmla="*/ 124 w 999"/>
                <a:gd name="T71" fmla="*/ 1842 h 3202"/>
                <a:gd name="T72" fmla="*/ 50 w 999"/>
                <a:gd name="T73" fmla="*/ 1664 h 3202"/>
                <a:gd name="T74" fmla="*/ 88 w 999"/>
                <a:gd name="T75" fmla="*/ 1524 h 3202"/>
                <a:gd name="T76" fmla="*/ 107 w 999"/>
                <a:gd name="T77" fmla="*/ 1262 h 3202"/>
                <a:gd name="T78" fmla="*/ 72 w 999"/>
                <a:gd name="T79" fmla="*/ 1065 h 3202"/>
                <a:gd name="T80" fmla="*/ 68 w 999"/>
                <a:gd name="T81" fmla="*/ 856 h 3202"/>
                <a:gd name="T82" fmla="*/ 52 w 999"/>
                <a:gd name="T83" fmla="*/ 515 h 3202"/>
                <a:gd name="T84" fmla="*/ 28 w 999"/>
                <a:gd name="T85" fmla="*/ 185 h 3202"/>
                <a:gd name="T86" fmla="*/ 36 w 999"/>
                <a:gd name="T87" fmla="*/ 43 h 3202"/>
                <a:gd name="T88" fmla="*/ 93 w 999"/>
                <a:gd name="T89" fmla="*/ 57 h 3202"/>
                <a:gd name="T90" fmla="*/ 152 w 999"/>
                <a:gd name="T91" fmla="*/ 155 h 3202"/>
                <a:gd name="T92" fmla="*/ 189 w 999"/>
                <a:gd name="T93" fmla="*/ 333 h 3202"/>
                <a:gd name="T94" fmla="*/ 893 w 999"/>
                <a:gd name="T95" fmla="*/ 3142 h 3202"/>
                <a:gd name="T96" fmla="*/ 999 w 999"/>
                <a:gd name="T97" fmla="*/ 3144 h 3202"/>
                <a:gd name="T98" fmla="*/ 950 w 999"/>
                <a:gd name="T99" fmla="*/ 3202 h 3202"/>
                <a:gd name="T100" fmla="*/ 878 w 999"/>
                <a:gd name="T101" fmla="*/ 3193 h 3202"/>
                <a:gd name="T102" fmla="*/ 750 w 999"/>
                <a:gd name="T103" fmla="*/ 3157 h 3202"/>
                <a:gd name="T104" fmla="*/ 565 w 999"/>
                <a:gd name="T105" fmla="*/ 3068 h 3202"/>
                <a:gd name="T106" fmla="*/ 497 w 999"/>
                <a:gd name="T107" fmla="*/ 2993 h 3202"/>
                <a:gd name="T108" fmla="*/ 708 w 999"/>
                <a:gd name="T109" fmla="*/ 3077 h 3202"/>
                <a:gd name="T110" fmla="*/ 721 w 999"/>
                <a:gd name="T111" fmla="*/ 2984 h 3202"/>
                <a:gd name="T112" fmla="*/ 816 w 999"/>
                <a:gd name="T113" fmla="*/ 2960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9" h="3202">
                  <a:moveTo>
                    <a:pt x="189" y="333"/>
                  </a:moveTo>
                  <a:lnTo>
                    <a:pt x="233" y="450"/>
                  </a:lnTo>
                  <a:lnTo>
                    <a:pt x="284" y="439"/>
                  </a:lnTo>
                  <a:lnTo>
                    <a:pt x="296" y="460"/>
                  </a:lnTo>
                  <a:lnTo>
                    <a:pt x="282" y="548"/>
                  </a:lnTo>
                  <a:lnTo>
                    <a:pt x="208" y="590"/>
                  </a:lnTo>
                  <a:lnTo>
                    <a:pt x="231" y="732"/>
                  </a:lnTo>
                  <a:lnTo>
                    <a:pt x="221" y="759"/>
                  </a:lnTo>
                  <a:lnTo>
                    <a:pt x="248" y="793"/>
                  </a:lnTo>
                  <a:lnTo>
                    <a:pt x="205" y="846"/>
                  </a:lnTo>
                  <a:lnTo>
                    <a:pt x="171" y="926"/>
                  </a:lnTo>
                  <a:lnTo>
                    <a:pt x="159" y="1003"/>
                  </a:lnTo>
                  <a:lnTo>
                    <a:pt x="181" y="1085"/>
                  </a:lnTo>
                  <a:lnTo>
                    <a:pt x="154" y="1173"/>
                  </a:lnTo>
                  <a:lnTo>
                    <a:pt x="217" y="1319"/>
                  </a:lnTo>
                  <a:lnTo>
                    <a:pt x="239" y="1335"/>
                  </a:lnTo>
                  <a:lnTo>
                    <a:pt x="256" y="1413"/>
                  </a:lnTo>
                  <a:lnTo>
                    <a:pt x="234" y="1496"/>
                  </a:lnTo>
                  <a:lnTo>
                    <a:pt x="252" y="1566"/>
                  </a:lnTo>
                  <a:lnTo>
                    <a:pt x="212" y="1622"/>
                  </a:lnTo>
                  <a:lnTo>
                    <a:pt x="232" y="1700"/>
                  </a:lnTo>
                  <a:lnTo>
                    <a:pt x="275" y="1782"/>
                  </a:lnTo>
                  <a:lnTo>
                    <a:pt x="242" y="1813"/>
                  </a:lnTo>
                  <a:lnTo>
                    <a:pt x="244" y="1888"/>
                  </a:lnTo>
                  <a:lnTo>
                    <a:pt x="253" y="1975"/>
                  </a:lnTo>
                  <a:lnTo>
                    <a:pt x="295" y="2078"/>
                  </a:lnTo>
                  <a:lnTo>
                    <a:pt x="273" y="2095"/>
                  </a:lnTo>
                  <a:lnTo>
                    <a:pt x="319" y="2192"/>
                  </a:lnTo>
                  <a:lnTo>
                    <a:pt x="360" y="2224"/>
                  </a:lnTo>
                  <a:lnTo>
                    <a:pt x="349" y="2259"/>
                  </a:lnTo>
                  <a:lnTo>
                    <a:pt x="386" y="2276"/>
                  </a:lnTo>
                  <a:lnTo>
                    <a:pt x="404" y="2307"/>
                  </a:lnTo>
                  <a:lnTo>
                    <a:pt x="380" y="2323"/>
                  </a:lnTo>
                  <a:lnTo>
                    <a:pt x="404" y="2372"/>
                  </a:lnTo>
                  <a:lnTo>
                    <a:pt x="418" y="2483"/>
                  </a:lnTo>
                  <a:lnTo>
                    <a:pt x="409" y="2554"/>
                  </a:lnTo>
                  <a:lnTo>
                    <a:pt x="432" y="2596"/>
                  </a:lnTo>
                  <a:lnTo>
                    <a:pt x="431" y="2649"/>
                  </a:lnTo>
                  <a:lnTo>
                    <a:pt x="395" y="2686"/>
                  </a:lnTo>
                  <a:lnTo>
                    <a:pt x="436" y="2774"/>
                  </a:lnTo>
                  <a:lnTo>
                    <a:pt x="471" y="2804"/>
                  </a:lnTo>
                  <a:lnTo>
                    <a:pt x="513" y="2798"/>
                  </a:lnTo>
                  <a:lnTo>
                    <a:pt x="537" y="2860"/>
                  </a:lnTo>
                  <a:lnTo>
                    <a:pt x="583" y="2908"/>
                  </a:lnTo>
                  <a:lnTo>
                    <a:pt x="744" y="2919"/>
                  </a:lnTo>
                  <a:lnTo>
                    <a:pt x="808" y="2932"/>
                  </a:lnTo>
                  <a:lnTo>
                    <a:pt x="751" y="2931"/>
                  </a:lnTo>
                  <a:lnTo>
                    <a:pt x="728" y="2952"/>
                  </a:lnTo>
                  <a:lnTo>
                    <a:pt x="683" y="2981"/>
                  </a:lnTo>
                  <a:lnTo>
                    <a:pt x="706" y="3058"/>
                  </a:lnTo>
                  <a:lnTo>
                    <a:pt x="680" y="3060"/>
                  </a:lnTo>
                  <a:lnTo>
                    <a:pt x="596" y="3033"/>
                  </a:lnTo>
                  <a:lnTo>
                    <a:pt x="498" y="2976"/>
                  </a:lnTo>
                  <a:lnTo>
                    <a:pt x="498" y="2976"/>
                  </a:lnTo>
                  <a:lnTo>
                    <a:pt x="397" y="2929"/>
                  </a:lnTo>
                  <a:lnTo>
                    <a:pt x="354" y="2877"/>
                  </a:lnTo>
                  <a:lnTo>
                    <a:pt x="352" y="2829"/>
                  </a:lnTo>
                  <a:lnTo>
                    <a:pt x="296" y="2774"/>
                  </a:lnTo>
                  <a:lnTo>
                    <a:pt x="230" y="2632"/>
                  </a:lnTo>
                  <a:lnTo>
                    <a:pt x="226" y="2552"/>
                  </a:lnTo>
                  <a:lnTo>
                    <a:pt x="272" y="2488"/>
                  </a:lnTo>
                  <a:lnTo>
                    <a:pt x="162" y="2463"/>
                  </a:lnTo>
                  <a:lnTo>
                    <a:pt x="199" y="2389"/>
                  </a:lnTo>
                  <a:lnTo>
                    <a:pt x="173" y="2250"/>
                  </a:lnTo>
                  <a:lnTo>
                    <a:pt x="258" y="2280"/>
                  </a:lnTo>
                  <a:lnTo>
                    <a:pt x="237" y="2105"/>
                  </a:lnTo>
                  <a:lnTo>
                    <a:pt x="184" y="2083"/>
                  </a:lnTo>
                  <a:lnTo>
                    <a:pt x="196" y="2188"/>
                  </a:lnTo>
                  <a:lnTo>
                    <a:pt x="150" y="2176"/>
                  </a:lnTo>
                  <a:lnTo>
                    <a:pt x="132" y="2056"/>
                  </a:lnTo>
                  <a:lnTo>
                    <a:pt x="109" y="1900"/>
                  </a:lnTo>
                  <a:lnTo>
                    <a:pt x="124" y="1842"/>
                  </a:lnTo>
                  <a:lnTo>
                    <a:pt x="81" y="1759"/>
                  </a:lnTo>
                  <a:lnTo>
                    <a:pt x="50" y="1664"/>
                  </a:lnTo>
                  <a:lnTo>
                    <a:pt x="79" y="1661"/>
                  </a:lnTo>
                  <a:lnTo>
                    <a:pt x="88" y="1524"/>
                  </a:lnTo>
                  <a:lnTo>
                    <a:pt x="105" y="1389"/>
                  </a:lnTo>
                  <a:lnTo>
                    <a:pt x="107" y="1262"/>
                  </a:lnTo>
                  <a:lnTo>
                    <a:pt x="65" y="1135"/>
                  </a:lnTo>
                  <a:lnTo>
                    <a:pt x="72" y="1065"/>
                  </a:lnTo>
                  <a:lnTo>
                    <a:pt x="44" y="960"/>
                  </a:lnTo>
                  <a:lnTo>
                    <a:pt x="68" y="856"/>
                  </a:lnTo>
                  <a:lnTo>
                    <a:pt x="55" y="691"/>
                  </a:lnTo>
                  <a:lnTo>
                    <a:pt x="52" y="515"/>
                  </a:lnTo>
                  <a:lnTo>
                    <a:pt x="50" y="324"/>
                  </a:lnTo>
                  <a:lnTo>
                    <a:pt x="28" y="185"/>
                  </a:lnTo>
                  <a:lnTo>
                    <a:pt x="0" y="65"/>
                  </a:lnTo>
                  <a:lnTo>
                    <a:pt x="36" y="43"/>
                  </a:lnTo>
                  <a:lnTo>
                    <a:pt x="51" y="0"/>
                  </a:lnTo>
                  <a:lnTo>
                    <a:pt x="93" y="57"/>
                  </a:lnTo>
                  <a:lnTo>
                    <a:pt x="110" y="119"/>
                  </a:lnTo>
                  <a:lnTo>
                    <a:pt x="152" y="155"/>
                  </a:lnTo>
                  <a:lnTo>
                    <a:pt x="138" y="237"/>
                  </a:lnTo>
                  <a:lnTo>
                    <a:pt x="189" y="333"/>
                  </a:lnTo>
                  <a:moveTo>
                    <a:pt x="816" y="2960"/>
                  </a:moveTo>
                  <a:lnTo>
                    <a:pt x="893" y="3142"/>
                  </a:lnTo>
                  <a:lnTo>
                    <a:pt x="960" y="3142"/>
                  </a:lnTo>
                  <a:lnTo>
                    <a:pt x="999" y="3144"/>
                  </a:lnTo>
                  <a:lnTo>
                    <a:pt x="992" y="3177"/>
                  </a:lnTo>
                  <a:lnTo>
                    <a:pt x="950" y="3202"/>
                  </a:lnTo>
                  <a:lnTo>
                    <a:pt x="918" y="3200"/>
                  </a:lnTo>
                  <a:lnTo>
                    <a:pt x="878" y="3193"/>
                  </a:lnTo>
                  <a:lnTo>
                    <a:pt x="821" y="3169"/>
                  </a:lnTo>
                  <a:lnTo>
                    <a:pt x="750" y="3157"/>
                  </a:lnTo>
                  <a:lnTo>
                    <a:pt x="650" y="3112"/>
                  </a:lnTo>
                  <a:lnTo>
                    <a:pt x="565" y="3068"/>
                  </a:lnTo>
                  <a:lnTo>
                    <a:pt x="436" y="2976"/>
                  </a:lnTo>
                  <a:lnTo>
                    <a:pt x="497" y="2993"/>
                  </a:lnTo>
                  <a:lnTo>
                    <a:pt x="611" y="3048"/>
                  </a:lnTo>
                  <a:lnTo>
                    <a:pt x="708" y="3077"/>
                  </a:lnTo>
                  <a:lnTo>
                    <a:pt x="724" y="3040"/>
                  </a:lnTo>
                  <a:lnTo>
                    <a:pt x="721" y="2984"/>
                  </a:lnTo>
                  <a:lnTo>
                    <a:pt x="766" y="2950"/>
                  </a:lnTo>
                  <a:lnTo>
                    <a:pt x="816" y="2960"/>
                  </a:lnTo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0" name="Freeform 45">
              <a:extLst>
                <a:ext uri="{FF2B5EF4-FFF2-40B4-BE49-F238E27FC236}">
                  <a16:creationId xmlns:a16="http://schemas.microsoft.com/office/drawing/2014/main" id="{39A75458-2B90-437F-8E00-A88DF00F9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99" y="2688406"/>
              <a:ext cx="354013" cy="552450"/>
            </a:xfrm>
            <a:custGeom>
              <a:avLst/>
              <a:gdLst>
                <a:gd name="T0" fmla="*/ 59 w 223"/>
                <a:gd name="T1" fmla="*/ 257 h 348"/>
                <a:gd name="T2" fmla="*/ 44 w 223"/>
                <a:gd name="T3" fmla="*/ 253 h 348"/>
                <a:gd name="T4" fmla="*/ 24 w 223"/>
                <a:gd name="T5" fmla="*/ 241 h 348"/>
                <a:gd name="T6" fmla="*/ 3 w 223"/>
                <a:gd name="T7" fmla="*/ 230 h 348"/>
                <a:gd name="T8" fmla="*/ 7 w 223"/>
                <a:gd name="T9" fmla="*/ 222 h 348"/>
                <a:gd name="T10" fmla="*/ 11 w 223"/>
                <a:gd name="T11" fmla="*/ 204 h 348"/>
                <a:gd name="T12" fmla="*/ 28 w 223"/>
                <a:gd name="T13" fmla="*/ 189 h 348"/>
                <a:gd name="T14" fmla="*/ 28 w 223"/>
                <a:gd name="T15" fmla="*/ 173 h 348"/>
                <a:gd name="T16" fmla="*/ 29 w 223"/>
                <a:gd name="T17" fmla="*/ 142 h 348"/>
                <a:gd name="T18" fmla="*/ 30 w 223"/>
                <a:gd name="T19" fmla="*/ 119 h 348"/>
                <a:gd name="T20" fmla="*/ 26 w 223"/>
                <a:gd name="T21" fmla="*/ 98 h 348"/>
                <a:gd name="T22" fmla="*/ 36 w 223"/>
                <a:gd name="T23" fmla="*/ 94 h 348"/>
                <a:gd name="T24" fmla="*/ 34 w 223"/>
                <a:gd name="T25" fmla="*/ 78 h 348"/>
                <a:gd name="T26" fmla="*/ 58 w 223"/>
                <a:gd name="T27" fmla="*/ 64 h 348"/>
                <a:gd name="T28" fmla="*/ 67 w 223"/>
                <a:gd name="T29" fmla="*/ 55 h 348"/>
                <a:gd name="T30" fmla="*/ 82 w 223"/>
                <a:gd name="T31" fmla="*/ 28 h 348"/>
                <a:gd name="T32" fmla="*/ 96 w 223"/>
                <a:gd name="T33" fmla="*/ 23 h 348"/>
                <a:gd name="T34" fmla="*/ 125 w 223"/>
                <a:gd name="T35" fmla="*/ 15 h 348"/>
                <a:gd name="T36" fmla="*/ 142 w 223"/>
                <a:gd name="T37" fmla="*/ 0 h 348"/>
                <a:gd name="T38" fmla="*/ 152 w 223"/>
                <a:gd name="T39" fmla="*/ 7 h 348"/>
                <a:gd name="T40" fmla="*/ 137 w 223"/>
                <a:gd name="T41" fmla="*/ 17 h 348"/>
                <a:gd name="T42" fmla="*/ 124 w 223"/>
                <a:gd name="T43" fmla="*/ 34 h 348"/>
                <a:gd name="T44" fmla="*/ 115 w 223"/>
                <a:gd name="T45" fmla="*/ 56 h 348"/>
                <a:gd name="T46" fmla="*/ 118 w 223"/>
                <a:gd name="T47" fmla="*/ 70 h 348"/>
                <a:gd name="T48" fmla="*/ 124 w 223"/>
                <a:gd name="T49" fmla="*/ 84 h 348"/>
                <a:gd name="T50" fmla="*/ 123 w 223"/>
                <a:gd name="T51" fmla="*/ 100 h 348"/>
                <a:gd name="T52" fmla="*/ 128 w 223"/>
                <a:gd name="T53" fmla="*/ 106 h 348"/>
                <a:gd name="T54" fmla="*/ 156 w 223"/>
                <a:gd name="T55" fmla="*/ 111 h 348"/>
                <a:gd name="T56" fmla="*/ 178 w 223"/>
                <a:gd name="T57" fmla="*/ 132 h 348"/>
                <a:gd name="T58" fmla="*/ 199 w 223"/>
                <a:gd name="T59" fmla="*/ 131 h 348"/>
                <a:gd name="T60" fmla="*/ 216 w 223"/>
                <a:gd name="T61" fmla="*/ 132 h 348"/>
                <a:gd name="T62" fmla="*/ 208 w 223"/>
                <a:gd name="T63" fmla="*/ 150 h 348"/>
                <a:gd name="T64" fmla="*/ 210 w 223"/>
                <a:gd name="T65" fmla="*/ 179 h 348"/>
                <a:gd name="T66" fmla="*/ 215 w 223"/>
                <a:gd name="T67" fmla="*/ 189 h 348"/>
                <a:gd name="T68" fmla="*/ 212 w 223"/>
                <a:gd name="T69" fmla="*/ 204 h 348"/>
                <a:gd name="T70" fmla="*/ 223 w 223"/>
                <a:gd name="T71" fmla="*/ 232 h 348"/>
                <a:gd name="T72" fmla="*/ 216 w 223"/>
                <a:gd name="T73" fmla="*/ 223 h 348"/>
                <a:gd name="T74" fmla="*/ 204 w 223"/>
                <a:gd name="T75" fmla="*/ 223 h 348"/>
                <a:gd name="T76" fmla="*/ 169 w 223"/>
                <a:gd name="T77" fmla="*/ 236 h 348"/>
                <a:gd name="T78" fmla="*/ 179 w 223"/>
                <a:gd name="T79" fmla="*/ 246 h 348"/>
                <a:gd name="T80" fmla="*/ 165 w 223"/>
                <a:gd name="T81" fmla="*/ 247 h 348"/>
                <a:gd name="T82" fmla="*/ 173 w 223"/>
                <a:gd name="T83" fmla="*/ 270 h 348"/>
                <a:gd name="T84" fmla="*/ 175 w 223"/>
                <a:gd name="T85" fmla="*/ 291 h 348"/>
                <a:gd name="T86" fmla="*/ 159 w 223"/>
                <a:gd name="T87" fmla="*/ 337 h 348"/>
                <a:gd name="T88" fmla="*/ 165 w 223"/>
                <a:gd name="T89" fmla="*/ 315 h 348"/>
                <a:gd name="T90" fmla="*/ 139 w 223"/>
                <a:gd name="T91" fmla="*/ 307 h 348"/>
                <a:gd name="T92" fmla="*/ 123 w 223"/>
                <a:gd name="T93" fmla="*/ 309 h 348"/>
                <a:gd name="T94" fmla="*/ 98 w 223"/>
                <a:gd name="T95" fmla="*/ 285 h 348"/>
                <a:gd name="T96" fmla="*/ 84 w 223"/>
                <a:gd name="T97" fmla="*/ 270 h 348"/>
                <a:gd name="T98" fmla="*/ 66 w 223"/>
                <a:gd name="T99" fmla="*/ 26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3" h="348">
                  <a:moveTo>
                    <a:pt x="66" y="261"/>
                  </a:moveTo>
                  <a:lnTo>
                    <a:pt x="59" y="257"/>
                  </a:lnTo>
                  <a:lnTo>
                    <a:pt x="50" y="250"/>
                  </a:lnTo>
                  <a:lnTo>
                    <a:pt x="44" y="253"/>
                  </a:lnTo>
                  <a:lnTo>
                    <a:pt x="29" y="250"/>
                  </a:lnTo>
                  <a:lnTo>
                    <a:pt x="24" y="241"/>
                  </a:lnTo>
                  <a:lnTo>
                    <a:pt x="21" y="242"/>
                  </a:lnTo>
                  <a:lnTo>
                    <a:pt x="3" y="230"/>
                  </a:lnTo>
                  <a:lnTo>
                    <a:pt x="0" y="223"/>
                  </a:lnTo>
                  <a:lnTo>
                    <a:pt x="7" y="222"/>
                  </a:lnTo>
                  <a:lnTo>
                    <a:pt x="6" y="211"/>
                  </a:lnTo>
                  <a:lnTo>
                    <a:pt x="11" y="204"/>
                  </a:lnTo>
                  <a:lnTo>
                    <a:pt x="20" y="202"/>
                  </a:lnTo>
                  <a:lnTo>
                    <a:pt x="28" y="189"/>
                  </a:lnTo>
                  <a:lnTo>
                    <a:pt x="35" y="179"/>
                  </a:lnTo>
                  <a:lnTo>
                    <a:pt x="28" y="173"/>
                  </a:lnTo>
                  <a:lnTo>
                    <a:pt x="32" y="161"/>
                  </a:lnTo>
                  <a:lnTo>
                    <a:pt x="29" y="142"/>
                  </a:lnTo>
                  <a:lnTo>
                    <a:pt x="33" y="137"/>
                  </a:lnTo>
                  <a:lnTo>
                    <a:pt x="30" y="119"/>
                  </a:lnTo>
                  <a:lnTo>
                    <a:pt x="23" y="108"/>
                  </a:lnTo>
                  <a:lnTo>
                    <a:pt x="26" y="98"/>
                  </a:lnTo>
                  <a:lnTo>
                    <a:pt x="32" y="100"/>
                  </a:lnTo>
                  <a:lnTo>
                    <a:pt x="36" y="94"/>
                  </a:lnTo>
                  <a:lnTo>
                    <a:pt x="32" y="81"/>
                  </a:lnTo>
                  <a:lnTo>
                    <a:pt x="34" y="78"/>
                  </a:lnTo>
                  <a:lnTo>
                    <a:pt x="44" y="79"/>
                  </a:lnTo>
                  <a:lnTo>
                    <a:pt x="58" y="64"/>
                  </a:lnTo>
                  <a:lnTo>
                    <a:pt x="66" y="62"/>
                  </a:lnTo>
                  <a:lnTo>
                    <a:pt x="67" y="55"/>
                  </a:lnTo>
                  <a:lnTo>
                    <a:pt x="71" y="38"/>
                  </a:lnTo>
                  <a:lnTo>
                    <a:pt x="82" y="28"/>
                  </a:lnTo>
                  <a:lnTo>
                    <a:pt x="94" y="28"/>
                  </a:lnTo>
                  <a:lnTo>
                    <a:pt x="96" y="23"/>
                  </a:lnTo>
                  <a:lnTo>
                    <a:pt x="110" y="25"/>
                  </a:lnTo>
                  <a:lnTo>
                    <a:pt x="125" y="15"/>
                  </a:lnTo>
                  <a:lnTo>
                    <a:pt x="132" y="10"/>
                  </a:lnTo>
                  <a:lnTo>
                    <a:pt x="142" y="0"/>
                  </a:lnTo>
                  <a:lnTo>
                    <a:pt x="148" y="1"/>
                  </a:lnTo>
                  <a:lnTo>
                    <a:pt x="152" y="7"/>
                  </a:lnTo>
                  <a:lnTo>
                    <a:pt x="149" y="14"/>
                  </a:lnTo>
                  <a:lnTo>
                    <a:pt x="137" y="17"/>
                  </a:lnTo>
                  <a:lnTo>
                    <a:pt x="131" y="28"/>
                  </a:lnTo>
                  <a:lnTo>
                    <a:pt x="124" y="34"/>
                  </a:lnTo>
                  <a:lnTo>
                    <a:pt x="118" y="41"/>
                  </a:lnTo>
                  <a:lnTo>
                    <a:pt x="115" y="56"/>
                  </a:lnTo>
                  <a:lnTo>
                    <a:pt x="109" y="68"/>
                  </a:lnTo>
                  <a:lnTo>
                    <a:pt x="118" y="70"/>
                  </a:lnTo>
                  <a:lnTo>
                    <a:pt x="120" y="79"/>
                  </a:lnTo>
                  <a:lnTo>
                    <a:pt x="124" y="84"/>
                  </a:lnTo>
                  <a:lnTo>
                    <a:pt x="125" y="92"/>
                  </a:lnTo>
                  <a:lnTo>
                    <a:pt x="123" y="100"/>
                  </a:lnTo>
                  <a:lnTo>
                    <a:pt x="123" y="104"/>
                  </a:lnTo>
                  <a:lnTo>
                    <a:pt x="128" y="106"/>
                  </a:lnTo>
                  <a:lnTo>
                    <a:pt x="132" y="113"/>
                  </a:lnTo>
                  <a:lnTo>
                    <a:pt x="156" y="111"/>
                  </a:lnTo>
                  <a:lnTo>
                    <a:pt x="166" y="114"/>
                  </a:lnTo>
                  <a:lnTo>
                    <a:pt x="178" y="132"/>
                  </a:lnTo>
                  <a:lnTo>
                    <a:pt x="186" y="129"/>
                  </a:lnTo>
                  <a:lnTo>
                    <a:pt x="199" y="131"/>
                  </a:lnTo>
                  <a:lnTo>
                    <a:pt x="210" y="128"/>
                  </a:lnTo>
                  <a:lnTo>
                    <a:pt x="216" y="132"/>
                  </a:lnTo>
                  <a:lnTo>
                    <a:pt x="212" y="143"/>
                  </a:lnTo>
                  <a:lnTo>
                    <a:pt x="208" y="150"/>
                  </a:lnTo>
                  <a:lnTo>
                    <a:pt x="206" y="165"/>
                  </a:lnTo>
                  <a:lnTo>
                    <a:pt x="210" y="179"/>
                  </a:lnTo>
                  <a:lnTo>
                    <a:pt x="215" y="185"/>
                  </a:lnTo>
                  <a:lnTo>
                    <a:pt x="215" y="189"/>
                  </a:lnTo>
                  <a:lnTo>
                    <a:pt x="206" y="200"/>
                  </a:lnTo>
                  <a:lnTo>
                    <a:pt x="212" y="204"/>
                  </a:lnTo>
                  <a:lnTo>
                    <a:pt x="217" y="212"/>
                  </a:lnTo>
                  <a:lnTo>
                    <a:pt x="223" y="232"/>
                  </a:lnTo>
                  <a:lnTo>
                    <a:pt x="219" y="235"/>
                  </a:lnTo>
                  <a:lnTo>
                    <a:pt x="216" y="223"/>
                  </a:lnTo>
                  <a:lnTo>
                    <a:pt x="211" y="216"/>
                  </a:lnTo>
                  <a:lnTo>
                    <a:pt x="204" y="223"/>
                  </a:lnTo>
                  <a:lnTo>
                    <a:pt x="169" y="223"/>
                  </a:lnTo>
                  <a:lnTo>
                    <a:pt x="169" y="236"/>
                  </a:lnTo>
                  <a:lnTo>
                    <a:pt x="180" y="238"/>
                  </a:lnTo>
                  <a:lnTo>
                    <a:pt x="179" y="246"/>
                  </a:lnTo>
                  <a:lnTo>
                    <a:pt x="175" y="244"/>
                  </a:lnTo>
                  <a:lnTo>
                    <a:pt x="165" y="247"/>
                  </a:lnTo>
                  <a:lnTo>
                    <a:pt x="165" y="262"/>
                  </a:lnTo>
                  <a:lnTo>
                    <a:pt x="173" y="270"/>
                  </a:lnTo>
                  <a:lnTo>
                    <a:pt x="176" y="282"/>
                  </a:lnTo>
                  <a:lnTo>
                    <a:pt x="175" y="291"/>
                  </a:lnTo>
                  <a:lnTo>
                    <a:pt x="168" y="348"/>
                  </a:lnTo>
                  <a:lnTo>
                    <a:pt x="159" y="337"/>
                  </a:lnTo>
                  <a:lnTo>
                    <a:pt x="153" y="336"/>
                  </a:lnTo>
                  <a:lnTo>
                    <a:pt x="165" y="315"/>
                  </a:lnTo>
                  <a:lnTo>
                    <a:pt x="150" y="305"/>
                  </a:lnTo>
                  <a:lnTo>
                    <a:pt x="139" y="307"/>
                  </a:lnTo>
                  <a:lnTo>
                    <a:pt x="133" y="303"/>
                  </a:lnTo>
                  <a:lnTo>
                    <a:pt x="123" y="309"/>
                  </a:lnTo>
                  <a:lnTo>
                    <a:pt x="109" y="306"/>
                  </a:lnTo>
                  <a:lnTo>
                    <a:pt x="98" y="285"/>
                  </a:lnTo>
                  <a:lnTo>
                    <a:pt x="89" y="279"/>
                  </a:lnTo>
                  <a:lnTo>
                    <a:pt x="84" y="270"/>
                  </a:lnTo>
                  <a:lnTo>
                    <a:pt x="71" y="260"/>
                  </a:lnTo>
                  <a:lnTo>
                    <a:pt x="66" y="261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1" name="Freeform 46">
              <a:extLst>
                <a:ext uri="{FF2B5EF4-FFF2-40B4-BE49-F238E27FC236}">
                  <a16:creationId xmlns:a16="http://schemas.microsoft.com/office/drawing/2014/main" id="{7B1E18CA-F3AC-4202-BEA9-0266C67E0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399" y="2728094"/>
              <a:ext cx="95250" cy="100013"/>
            </a:xfrm>
            <a:custGeom>
              <a:avLst/>
              <a:gdLst>
                <a:gd name="T0" fmla="*/ 51 w 60"/>
                <a:gd name="T1" fmla="*/ 63 h 63"/>
                <a:gd name="T2" fmla="*/ 41 w 60"/>
                <a:gd name="T3" fmla="*/ 58 h 63"/>
                <a:gd name="T4" fmla="*/ 38 w 60"/>
                <a:gd name="T5" fmla="*/ 53 h 63"/>
                <a:gd name="T6" fmla="*/ 40 w 60"/>
                <a:gd name="T7" fmla="*/ 50 h 63"/>
                <a:gd name="T8" fmla="*/ 40 w 60"/>
                <a:gd name="T9" fmla="*/ 45 h 63"/>
                <a:gd name="T10" fmla="*/ 35 w 60"/>
                <a:gd name="T11" fmla="*/ 40 h 63"/>
                <a:gd name="T12" fmla="*/ 28 w 60"/>
                <a:gd name="T13" fmla="*/ 36 h 63"/>
                <a:gd name="T14" fmla="*/ 22 w 60"/>
                <a:gd name="T15" fmla="*/ 34 h 63"/>
                <a:gd name="T16" fmla="*/ 21 w 60"/>
                <a:gd name="T17" fmla="*/ 28 h 63"/>
                <a:gd name="T18" fmla="*/ 17 w 60"/>
                <a:gd name="T19" fmla="*/ 24 h 63"/>
                <a:gd name="T20" fmla="*/ 18 w 60"/>
                <a:gd name="T21" fmla="*/ 30 h 63"/>
                <a:gd name="T22" fmla="*/ 14 w 60"/>
                <a:gd name="T23" fmla="*/ 35 h 63"/>
                <a:gd name="T24" fmla="*/ 10 w 60"/>
                <a:gd name="T25" fmla="*/ 29 h 63"/>
                <a:gd name="T26" fmla="*/ 4 w 60"/>
                <a:gd name="T27" fmla="*/ 27 h 63"/>
                <a:gd name="T28" fmla="*/ 2 w 60"/>
                <a:gd name="T29" fmla="*/ 23 h 63"/>
                <a:gd name="T30" fmla="*/ 2 w 60"/>
                <a:gd name="T31" fmla="*/ 17 h 63"/>
                <a:gd name="T32" fmla="*/ 5 w 60"/>
                <a:gd name="T33" fmla="*/ 10 h 63"/>
                <a:gd name="T34" fmla="*/ 0 w 60"/>
                <a:gd name="T35" fmla="*/ 7 h 63"/>
                <a:gd name="T36" fmla="*/ 5 w 60"/>
                <a:gd name="T37" fmla="*/ 3 h 63"/>
                <a:gd name="T38" fmla="*/ 8 w 60"/>
                <a:gd name="T39" fmla="*/ 0 h 63"/>
                <a:gd name="T40" fmla="*/ 19 w 60"/>
                <a:gd name="T41" fmla="*/ 6 h 63"/>
                <a:gd name="T42" fmla="*/ 24 w 60"/>
                <a:gd name="T43" fmla="*/ 3 h 63"/>
                <a:gd name="T44" fmla="*/ 29 w 60"/>
                <a:gd name="T45" fmla="*/ 5 h 63"/>
                <a:gd name="T46" fmla="*/ 32 w 60"/>
                <a:gd name="T47" fmla="*/ 9 h 63"/>
                <a:gd name="T48" fmla="*/ 37 w 60"/>
                <a:gd name="T49" fmla="*/ 11 h 63"/>
                <a:gd name="T50" fmla="*/ 42 w 60"/>
                <a:gd name="T51" fmla="*/ 6 h 63"/>
                <a:gd name="T52" fmla="*/ 46 w 60"/>
                <a:gd name="T53" fmla="*/ 17 h 63"/>
                <a:gd name="T54" fmla="*/ 52 w 60"/>
                <a:gd name="T55" fmla="*/ 26 h 63"/>
                <a:gd name="T56" fmla="*/ 60 w 60"/>
                <a:gd name="T57" fmla="*/ 35 h 63"/>
                <a:gd name="T58" fmla="*/ 53 w 60"/>
                <a:gd name="T59" fmla="*/ 36 h 63"/>
                <a:gd name="T60" fmla="*/ 53 w 60"/>
                <a:gd name="T61" fmla="*/ 45 h 63"/>
                <a:gd name="T62" fmla="*/ 57 w 60"/>
                <a:gd name="T63" fmla="*/ 48 h 63"/>
                <a:gd name="T64" fmla="*/ 54 w 60"/>
                <a:gd name="T65" fmla="*/ 51 h 63"/>
                <a:gd name="T66" fmla="*/ 54 w 60"/>
                <a:gd name="T67" fmla="*/ 54 h 63"/>
                <a:gd name="T68" fmla="*/ 52 w 60"/>
                <a:gd name="T69" fmla="*/ 58 h 63"/>
                <a:gd name="T70" fmla="*/ 51 w 60"/>
                <a:gd name="T7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63">
                  <a:moveTo>
                    <a:pt x="51" y="63"/>
                  </a:moveTo>
                  <a:lnTo>
                    <a:pt x="41" y="58"/>
                  </a:lnTo>
                  <a:lnTo>
                    <a:pt x="38" y="53"/>
                  </a:lnTo>
                  <a:lnTo>
                    <a:pt x="40" y="50"/>
                  </a:lnTo>
                  <a:lnTo>
                    <a:pt x="40" y="45"/>
                  </a:lnTo>
                  <a:lnTo>
                    <a:pt x="35" y="40"/>
                  </a:lnTo>
                  <a:lnTo>
                    <a:pt x="28" y="36"/>
                  </a:lnTo>
                  <a:lnTo>
                    <a:pt x="22" y="34"/>
                  </a:lnTo>
                  <a:lnTo>
                    <a:pt x="21" y="28"/>
                  </a:lnTo>
                  <a:lnTo>
                    <a:pt x="17" y="24"/>
                  </a:lnTo>
                  <a:lnTo>
                    <a:pt x="18" y="30"/>
                  </a:lnTo>
                  <a:lnTo>
                    <a:pt x="14" y="35"/>
                  </a:lnTo>
                  <a:lnTo>
                    <a:pt x="10" y="29"/>
                  </a:lnTo>
                  <a:lnTo>
                    <a:pt x="4" y="27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0" y="7"/>
                  </a:lnTo>
                  <a:lnTo>
                    <a:pt x="5" y="3"/>
                  </a:lnTo>
                  <a:lnTo>
                    <a:pt x="8" y="0"/>
                  </a:lnTo>
                  <a:lnTo>
                    <a:pt x="19" y="6"/>
                  </a:lnTo>
                  <a:lnTo>
                    <a:pt x="24" y="3"/>
                  </a:lnTo>
                  <a:lnTo>
                    <a:pt x="29" y="5"/>
                  </a:lnTo>
                  <a:lnTo>
                    <a:pt x="32" y="9"/>
                  </a:lnTo>
                  <a:lnTo>
                    <a:pt x="37" y="11"/>
                  </a:lnTo>
                  <a:lnTo>
                    <a:pt x="42" y="6"/>
                  </a:lnTo>
                  <a:lnTo>
                    <a:pt x="46" y="17"/>
                  </a:lnTo>
                  <a:lnTo>
                    <a:pt x="52" y="26"/>
                  </a:lnTo>
                  <a:lnTo>
                    <a:pt x="60" y="35"/>
                  </a:lnTo>
                  <a:lnTo>
                    <a:pt x="53" y="36"/>
                  </a:lnTo>
                  <a:lnTo>
                    <a:pt x="53" y="45"/>
                  </a:lnTo>
                  <a:lnTo>
                    <a:pt x="57" y="48"/>
                  </a:lnTo>
                  <a:lnTo>
                    <a:pt x="54" y="51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51" y="63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2" name="Freeform 57">
              <a:extLst>
                <a:ext uri="{FF2B5EF4-FFF2-40B4-BE49-F238E27FC236}">
                  <a16:creationId xmlns:a16="http://schemas.microsoft.com/office/drawing/2014/main" id="{403F41EC-CA8E-4E4F-8736-4C15B6CDD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1749" y="3053531"/>
              <a:ext cx="166688" cy="207963"/>
            </a:xfrm>
            <a:custGeom>
              <a:avLst/>
              <a:gdLst>
                <a:gd name="T0" fmla="*/ 13 w 105"/>
                <a:gd name="T1" fmla="*/ 99 h 131"/>
                <a:gd name="T2" fmla="*/ 22 w 105"/>
                <a:gd name="T3" fmla="*/ 84 h 131"/>
                <a:gd name="T4" fmla="*/ 18 w 105"/>
                <a:gd name="T5" fmla="*/ 75 h 131"/>
                <a:gd name="T6" fmla="*/ 11 w 105"/>
                <a:gd name="T7" fmla="*/ 84 h 131"/>
                <a:gd name="T8" fmla="*/ 0 w 105"/>
                <a:gd name="T9" fmla="*/ 75 h 131"/>
                <a:gd name="T10" fmla="*/ 4 w 105"/>
                <a:gd name="T11" fmla="*/ 69 h 131"/>
                <a:gd name="T12" fmla="*/ 0 w 105"/>
                <a:gd name="T13" fmla="*/ 50 h 131"/>
                <a:gd name="T14" fmla="*/ 7 w 105"/>
                <a:gd name="T15" fmla="*/ 47 h 131"/>
                <a:gd name="T16" fmla="*/ 10 w 105"/>
                <a:gd name="T17" fmla="*/ 34 h 131"/>
                <a:gd name="T18" fmla="*/ 17 w 105"/>
                <a:gd name="T19" fmla="*/ 21 h 131"/>
                <a:gd name="T20" fmla="*/ 16 w 105"/>
                <a:gd name="T21" fmla="*/ 12 h 131"/>
                <a:gd name="T22" fmla="*/ 26 w 105"/>
                <a:gd name="T23" fmla="*/ 8 h 131"/>
                <a:gd name="T24" fmla="*/ 39 w 105"/>
                <a:gd name="T25" fmla="*/ 0 h 131"/>
                <a:gd name="T26" fmla="*/ 57 w 105"/>
                <a:gd name="T27" fmla="*/ 12 h 131"/>
                <a:gd name="T28" fmla="*/ 60 w 105"/>
                <a:gd name="T29" fmla="*/ 11 h 131"/>
                <a:gd name="T30" fmla="*/ 65 w 105"/>
                <a:gd name="T31" fmla="*/ 20 h 131"/>
                <a:gd name="T32" fmla="*/ 80 w 105"/>
                <a:gd name="T33" fmla="*/ 23 h 131"/>
                <a:gd name="T34" fmla="*/ 86 w 105"/>
                <a:gd name="T35" fmla="*/ 20 h 131"/>
                <a:gd name="T36" fmla="*/ 95 w 105"/>
                <a:gd name="T37" fmla="*/ 27 h 131"/>
                <a:gd name="T38" fmla="*/ 102 w 105"/>
                <a:gd name="T39" fmla="*/ 31 h 131"/>
                <a:gd name="T40" fmla="*/ 105 w 105"/>
                <a:gd name="T41" fmla="*/ 47 h 131"/>
                <a:gd name="T42" fmla="*/ 99 w 105"/>
                <a:gd name="T43" fmla="*/ 61 h 131"/>
                <a:gd name="T44" fmla="*/ 80 w 105"/>
                <a:gd name="T45" fmla="*/ 83 h 131"/>
                <a:gd name="T46" fmla="*/ 58 w 105"/>
                <a:gd name="T47" fmla="*/ 91 h 131"/>
                <a:gd name="T48" fmla="*/ 47 w 105"/>
                <a:gd name="T49" fmla="*/ 109 h 131"/>
                <a:gd name="T50" fmla="*/ 44 w 105"/>
                <a:gd name="T51" fmla="*/ 123 h 131"/>
                <a:gd name="T52" fmla="*/ 34 w 105"/>
                <a:gd name="T53" fmla="*/ 131 h 131"/>
                <a:gd name="T54" fmla="*/ 26 w 105"/>
                <a:gd name="T55" fmla="*/ 121 h 131"/>
                <a:gd name="T56" fmla="*/ 18 w 105"/>
                <a:gd name="T57" fmla="*/ 119 h 131"/>
                <a:gd name="T58" fmla="*/ 10 w 105"/>
                <a:gd name="T59" fmla="*/ 120 h 131"/>
                <a:gd name="T60" fmla="*/ 10 w 105"/>
                <a:gd name="T61" fmla="*/ 113 h 131"/>
                <a:gd name="T62" fmla="*/ 15 w 105"/>
                <a:gd name="T63" fmla="*/ 108 h 131"/>
                <a:gd name="T64" fmla="*/ 13 w 105"/>
                <a:gd name="T65" fmla="*/ 9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31">
                  <a:moveTo>
                    <a:pt x="13" y="99"/>
                  </a:moveTo>
                  <a:lnTo>
                    <a:pt x="22" y="84"/>
                  </a:lnTo>
                  <a:lnTo>
                    <a:pt x="18" y="75"/>
                  </a:lnTo>
                  <a:lnTo>
                    <a:pt x="11" y="84"/>
                  </a:lnTo>
                  <a:lnTo>
                    <a:pt x="0" y="75"/>
                  </a:lnTo>
                  <a:lnTo>
                    <a:pt x="4" y="69"/>
                  </a:lnTo>
                  <a:lnTo>
                    <a:pt x="0" y="50"/>
                  </a:lnTo>
                  <a:lnTo>
                    <a:pt x="7" y="47"/>
                  </a:lnTo>
                  <a:lnTo>
                    <a:pt x="10" y="34"/>
                  </a:lnTo>
                  <a:lnTo>
                    <a:pt x="17" y="21"/>
                  </a:lnTo>
                  <a:lnTo>
                    <a:pt x="16" y="12"/>
                  </a:lnTo>
                  <a:lnTo>
                    <a:pt x="26" y="8"/>
                  </a:lnTo>
                  <a:lnTo>
                    <a:pt x="39" y="0"/>
                  </a:lnTo>
                  <a:lnTo>
                    <a:pt x="57" y="12"/>
                  </a:lnTo>
                  <a:lnTo>
                    <a:pt x="60" y="11"/>
                  </a:lnTo>
                  <a:lnTo>
                    <a:pt x="65" y="20"/>
                  </a:lnTo>
                  <a:lnTo>
                    <a:pt x="80" y="23"/>
                  </a:lnTo>
                  <a:lnTo>
                    <a:pt x="86" y="20"/>
                  </a:lnTo>
                  <a:lnTo>
                    <a:pt x="95" y="27"/>
                  </a:lnTo>
                  <a:lnTo>
                    <a:pt x="102" y="31"/>
                  </a:lnTo>
                  <a:lnTo>
                    <a:pt x="105" y="47"/>
                  </a:lnTo>
                  <a:lnTo>
                    <a:pt x="99" y="61"/>
                  </a:lnTo>
                  <a:lnTo>
                    <a:pt x="80" y="83"/>
                  </a:lnTo>
                  <a:lnTo>
                    <a:pt x="58" y="91"/>
                  </a:lnTo>
                  <a:lnTo>
                    <a:pt x="47" y="109"/>
                  </a:lnTo>
                  <a:lnTo>
                    <a:pt x="44" y="123"/>
                  </a:lnTo>
                  <a:lnTo>
                    <a:pt x="34" y="131"/>
                  </a:lnTo>
                  <a:lnTo>
                    <a:pt x="26" y="121"/>
                  </a:lnTo>
                  <a:lnTo>
                    <a:pt x="18" y="119"/>
                  </a:lnTo>
                  <a:lnTo>
                    <a:pt x="10" y="120"/>
                  </a:lnTo>
                  <a:lnTo>
                    <a:pt x="10" y="113"/>
                  </a:lnTo>
                  <a:lnTo>
                    <a:pt x="15" y="108"/>
                  </a:lnTo>
                  <a:lnTo>
                    <a:pt x="13" y="99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3" name="Freeform 64">
              <a:extLst>
                <a:ext uri="{FF2B5EF4-FFF2-40B4-BE49-F238E27FC236}">
                  <a16:creationId xmlns:a16="http://schemas.microsoft.com/office/drawing/2014/main" id="{543AE4EE-E391-48A1-B6B9-36888308D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012" y="4775969"/>
              <a:ext cx="84138" cy="38100"/>
            </a:xfrm>
            <a:custGeom>
              <a:avLst/>
              <a:gdLst>
                <a:gd name="T0" fmla="*/ 0 w 53"/>
                <a:gd name="T1" fmla="*/ 15 h 24"/>
                <a:gd name="T2" fmla="*/ 15 w 53"/>
                <a:gd name="T3" fmla="*/ 3 h 24"/>
                <a:gd name="T4" fmla="*/ 30 w 53"/>
                <a:gd name="T5" fmla="*/ 8 h 24"/>
                <a:gd name="T6" fmla="*/ 37 w 53"/>
                <a:gd name="T7" fmla="*/ 0 h 24"/>
                <a:gd name="T8" fmla="*/ 53 w 53"/>
                <a:gd name="T9" fmla="*/ 9 h 24"/>
                <a:gd name="T10" fmla="*/ 50 w 53"/>
                <a:gd name="T11" fmla="*/ 16 h 24"/>
                <a:gd name="T12" fmla="*/ 31 w 53"/>
                <a:gd name="T13" fmla="*/ 22 h 24"/>
                <a:gd name="T14" fmla="*/ 21 w 53"/>
                <a:gd name="T15" fmla="*/ 15 h 24"/>
                <a:gd name="T16" fmla="*/ 11 w 53"/>
                <a:gd name="T17" fmla="*/ 24 h 24"/>
                <a:gd name="T18" fmla="*/ 0 w 53"/>
                <a:gd name="T19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5"/>
                  </a:moveTo>
                  <a:lnTo>
                    <a:pt x="15" y="3"/>
                  </a:lnTo>
                  <a:lnTo>
                    <a:pt x="30" y="8"/>
                  </a:lnTo>
                  <a:lnTo>
                    <a:pt x="37" y="0"/>
                  </a:lnTo>
                  <a:lnTo>
                    <a:pt x="53" y="9"/>
                  </a:lnTo>
                  <a:lnTo>
                    <a:pt x="50" y="16"/>
                  </a:lnTo>
                  <a:lnTo>
                    <a:pt x="31" y="22"/>
                  </a:lnTo>
                  <a:lnTo>
                    <a:pt x="21" y="15"/>
                  </a:lnTo>
                  <a:lnTo>
                    <a:pt x="11" y="2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4" name="Freeform 65">
              <a:extLst>
                <a:ext uri="{FF2B5EF4-FFF2-40B4-BE49-F238E27FC236}">
                  <a16:creationId xmlns:a16="http://schemas.microsoft.com/office/drawing/2014/main" id="{17701088-C37B-41D4-93A8-835284D8B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274" y="2909069"/>
              <a:ext cx="84138" cy="122238"/>
            </a:xfrm>
            <a:custGeom>
              <a:avLst/>
              <a:gdLst>
                <a:gd name="T0" fmla="*/ 36 w 53"/>
                <a:gd name="T1" fmla="*/ 67 h 77"/>
                <a:gd name="T2" fmla="*/ 29 w 53"/>
                <a:gd name="T3" fmla="*/ 75 h 77"/>
                <a:gd name="T4" fmla="*/ 20 w 53"/>
                <a:gd name="T5" fmla="*/ 77 h 77"/>
                <a:gd name="T6" fmla="*/ 18 w 53"/>
                <a:gd name="T7" fmla="*/ 71 h 77"/>
                <a:gd name="T8" fmla="*/ 13 w 53"/>
                <a:gd name="T9" fmla="*/ 70 h 77"/>
                <a:gd name="T10" fmla="*/ 8 w 53"/>
                <a:gd name="T11" fmla="*/ 76 h 77"/>
                <a:gd name="T12" fmla="*/ 0 w 53"/>
                <a:gd name="T13" fmla="*/ 71 h 77"/>
                <a:gd name="T14" fmla="*/ 4 w 53"/>
                <a:gd name="T15" fmla="*/ 62 h 77"/>
                <a:gd name="T16" fmla="*/ 6 w 53"/>
                <a:gd name="T17" fmla="*/ 53 h 77"/>
                <a:gd name="T18" fmla="*/ 10 w 53"/>
                <a:gd name="T19" fmla="*/ 44 h 77"/>
                <a:gd name="T20" fmla="*/ 2 w 53"/>
                <a:gd name="T21" fmla="*/ 32 h 77"/>
                <a:gd name="T22" fmla="*/ 1 w 53"/>
                <a:gd name="T23" fmla="*/ 18 h 77"/>
                <a:gd name="T24" fmla="*/ 11 w 53"/>
                <a:gd name="T25" fmla="*/ 0 h 77"/>
                <a:gd name="T26" fmla="*/ 17 w 53"/>
                <a:gd name="T27" fmla="*/ 2 h 77"/>
                <a:gd name="T28" fmla="*/ 31 w 53"/>
                <a:gd name="T29" fmla="*/ 7 h 77"/>
                <a:gd name="T30" fmla="*/ 50 w 53"/>
                <a:gd name="T31" fmla="*/ 25 h 77"/>
                <a:gd name="T32" fmla="*/ 53 w 53"/>
                <a:gd name="T33" fmla="*/ 33 h 77"/>
                <a:gd name="T34" fmla="*/ 42 w 53"/>
                <a:gd name="T35" fmla="*/ 52 h 77"/>
                <a:gd name="T36" fmla="*/ 36 w 53"/>
                <a:gd name="T37" fmla="*/ 6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77">
                  <a:moveTo>
                    <a:pt x="36" y="67"/>
                  </a:moveTo>
                  <a:lnTo>
                    <a:pt x="29" y="75"/>
                  </a:lnTo>
                  <a:lnTo>
                    <a:pt x="20" y="77"/>
                  </a:lnTo>
                  <a:lnTo>
                    <a:pt x="18" y="71"/>
                  </a:lnTo>
                  <a:lnTo>
                    <a:pt x="13" y="70"/>
                  </a:lnTo>
                  <a:lnTo>
                    <a:pt x="8" y="76"/>
                  </a:lnTo>
                  <a:lnTo>
                    <a:pt x="0" y="71"/>
                  </a:lnTo>
                  <a:lnTo>
                    <a:pt x="4" y="62"/>
                  </a:lnTo>
                  <a:lnTo>
                    <a:pt x="6" y="53"/>
                  </a:lnTo>
                  <a:lnTo>
                    <a:pt x="10" y="44"/>
                  </a:lnTo>
                  <a:lnTo>
                    <a:pt x="2" y="32"/>
                  </a:lnTo>
                  <a:lnTo>
                    <a:pt x="1" y="18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31" y="7"/>
                  </a:lnTo>
                  <a:lnTo>
                    <a:pt x="50" y="25"/>
                  </a:lnTo>
                  <a:lnTo>
                    <a:pt x="53" y="33"/>
                  </a:lnTo>
                  <a:lnTo>
                    <a:pt x="42" y="52"/>
                  </a:lnTo>
                  <a:lnTo>
                    <a:pt x="36" y="67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5" name="Freeform 81">
              <a:extLst>
                <a:ext uri="{FF2B5EF4-FFF2-40B4-BE49-F238E27FC236}">
                  <a16:creationId xmlns:a16="http://schemas.microsoft.com/office/drawing/2014/main" id="{99949F15-B008-4B71-9F69-CB36B46D9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837" y="2823344"/>
              <a:ext cx="139700" cy="233363"/>
            </a:xfrm>
            <a:custGeom>
              <a:avLst/>
              <a:gdLst>
                <a:gd name="T0" fmla="*/ 32 w 88"/>
                <a:gd name="T1" fmla="*/ 0 h 147"/>
                <a:gd name="T2" fmla="*/ 43 w 88"/>
                <a:gd name="T3" fmla="*/ 7 h 147"/>
                <a:gd name="T4" fmla="*/ 54 w 88"/>
                <a:gd name="T5" fmla="*/ 21 h 147"/>
                <a:gd name="T6" fmla="*/ 54 w 88"/>
                <a:gd name="T7" fmla="*/ 32 h 147"/>
                <a:gd name="T8" fmla="*/ 61 w 88"/>
                <a:gd name="T9" fmla="*/ 32 h 147"/>
                <a:gd name="T10" fmla="*/ 71 w 88"/>
                <a:gd name="T11" fmla="*/ 42 h 147"/>
                <a:gd name="T12" fmla="*/ 78 w 88"/>
                <a:gd name="T13" fmla="*/ 49 h 147"/>
                <a:gd name="T14" fmla="*/ 74 w 88"/>
                <a:gd name="T15" fmla="*/ 68 h 147"/>
                <a:gd name="T16" fmla="*/ 63 w 88"/>
                <a:gd name="T17" fmla="*/ 73 h 147"/>
                <a:gd name="T18" fmla="*/ 64 w 88"/>
                <a:gd name="T19" fmla="*/ 78 h 147"/>
                <a:gd name="T20" fmla="*/ 61 w 88"/>
                <a:gd name="T21" fmla="*/ 89 h 147"/>
                <a:gd name="T22" fmla="*/ 68 w 88"/>
                <a:gd name="T23" fmla="*/ 104 h 147"/>
                <a:gd name="T24" fmla="*/ 74 w 88"/>
                <a:gd name="T25" fmla="*/ 104 h 147"/>
                <a:gd name="T26" fmla="*/ 77 w 88"/>
                <a:gd name="T27" fmla="*/ 116 h 147"/>
                <a:gd name="T28" fmla="*/ 88 w 88"/>
                <a:gd name="T29" fmla="*/ 134 h 147"/>
                <a:gd name="T30" fmla="*/ 83 w 88"/>
                <a:gd name="T31" fmla="*/ 135 h 147"/>
                <a:gd name="T32" fmla="*/ 73 w 88"/>
                <a:gd name="T33" fmla="*/ 133 h 147"/>
                <a:gd name="T34" fmla="*/ 67 w 88"/>
                <a:gd name="T35" fmla="*/ 138 h 147"/>
                <a:gd name="T36" fmla="*/ 59 w 88"/>
                <a:gd name="T37" fmla="*/ 142 h 147"/>
                <a:gd name="T38" fmla="*/ 53 w 88"/>
                <a:gd name="T39" fmla="*/ 143 h 147"/>
                <a:gd name="T40" fmla="*/ 51 w 88"/>
                <a:gd name="T41" fmla="*/ 147 h 147"/>
                <a:gd name="T42" fmla="*/ 42 w 88"/>
                <a:gd name="T43" fmla="*/ 146 h 147"/>
                <a:gd name="T44" fmla="*/ 31 w 88"/>
                <a:gd name="T45" fmla="*/ 136 h 147"/>
                <a:gd name="T46" fmla="*/ 29 w 88"/>
                <a:gd name="T47" fmla="*/ 127 h 147"/>
                <a:gd name="T48" fmla="*/ 25 w 88"/>
                <a:gd name="T49" fmla="*/ 116 h 147"/>
                <a:gd name="T50" fmla="*/ 28 w 88"/>
                <a:gd name="T51" fmla="*/ 98 h 147"/>
                <a:gd name="T52" fmla="*/ 33 w 88"/>
                <a:gd name="T53" fmla="*/ 91 h 147"/>
                <a:gd name="T54" fmla="*/ 29 w 88"/>
                <a:gd name="T55" fmla="*/ 82 h 147"/>
                <a:gd name="T56" fmla="*/ 23 w 88"/>
                <a:gd name="T57" fmla="*/ 78 h 147"/>
                <a:gd name="T58" fmla="*/ 25 w 88"/>
                <a:gd name="T59" fmla="*/ 69 h 147"/>
                <a:gd name="T60" fmla="*/ 21 w 88"/>
                <a:gd name="T61" fmla="*/ 64 h 147"/>
                <a:gd name="T62" fmla="*/ 12 w 88"/>
                <a:gd name="T63" fmla="*/ 65 h 147"/>
                <a:gd name="T64" fmla="*/ 0 w 88"/>
                <a:gd name="T65" fmla="*/ 50 h 147"/>
                <a:gd name="T66" fmla="*/ 5 w 88"/>
                <a:gd name="T67" fmla="*/ 44 h 147"/>
                <a:gd name="T68" fmla="*/ 5 w 88"/>
                <a:gd name="T69" fmla="*/ 34 h 147"/>
                <a:gd name="T70" fmla="*/ 16 w 88"/>
                <a:gd name="T71" fmla="*/ 31 h 147"/>
                <a:gd name="T72" fmla="*/ 21 w 88"/>
                <a:gd name="T73" fmla="*/ 27 h 147"/>
                <a:gd name="T74" fmla="*/ 15 w 88"/>
                <a:gd name="T75" fmla="*/ 19 h 147"/>
                <a:gd name="T76" fmla="*/ 17 w 88"/>
                <a:gd name="T77" fmla="*/ 12 h 147"/>
                <a:gd name="T78" fmla="*/ 32 w 88"/>
                <a:gd name="T7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" h="147">
                  <a:moveTo>
                    <a:pt x="32" y="0"/>
                  </a:moveTo>
                  <a:lnTo>
                    <a:pt x="43" y="7"/>
                  </a:lnTo>
                  <a:lnTo>
                    <a:pt x="54" y="21"/>
                  </a:lnTo>
                  <a:lnTo>
                    <a:pt x="54" y="32"/>
                  </a:lnTo>
                  <a:lnTo>
                    <a:pt x="61" y="32"/>
                  </a:lnTo>
                  <a:lnTo>
                    <a:pt x="71" y="42"/>
                  </a:lnTo>
                  <a:lnTo>
                    <a:pt x="78" y="49"/>
                  </a:lnTo>
                  <a:lnTo>
                    <a:pt x="74" y="68"/>
                  </a:lnTo>
                  <a:lnTo>
                    <a:pt x="63" y="73"/>
                  </a:lnTo>
                  <a:lnTo>
                    <a:pt x="64" y="78"/>
                  </a:lnTo>
                  <a:lnTo>
                    <a:pt x="61" y="89"/>
                  </a:lnTo>
                  <a:lnTo>
                    <a:pt x="68" y="104"/>
                  </a:lnTo>
                  <a:lnTo>
                    <a:pt x="74" y="104"/>
                  </a:lnTo>
                  <a:lnTo>
                    <a:pt x="77" y="116"/>
                  </a:lnTo>
                  <a:lnTo>
                    <a:pt x="88" y="134"/>
                  </a:lnTo>
                  <a:lnTo>
                    <a:pt x="83" y="135"/>
                  </a:lnTo>
                  <a:lnTo>
                    <a:pt x="73" y="133"/>
                  </a:lnTo>
                  <a:lnTo>
                    <a:pt x="67" y="138"/>
                  </a:lnTo>
                  <a:lnTo>
                    <a:pt x="59" y="142"/>
                  </a:lnTo>
                  <a:lnTo>
                    <a:pt x="53" y="143"/>
                  </a:lnTo>
                  <a:lnTo>
                    <a:pt x="51" y="147"/>
                  </a:lnTo>
                  <a:lnTo>
                    <a:pt x="42" y="146"/>
                  </a:lnTo>
                  <a:lnTo>
                    <a:pt x="31" y="136"/>
                  </a:lnTo>
                  <a:lnTo>
                    <a:pt x="29" y="127"/>
                  </a:lnTo>
                  <a:lnTo>
                    <a:pt x="25" y="116"/>
                  </a:lnTo>
                  <a:lnTo>
                    <a:pt x="28" y="98"/>
                  </a:lnTo>
                  <a:lnTo>
                    <a:pt x="33" y="91"/>
                  </a:lnTo>
                  <a:lnTo>
                    <a:pt x="29" y="82"/>
                  </a:lnTo>
                  <a:lnTo>
                    <a:pt x="23" y="78"/>
                  </a:lnTo>
                  <a:lnTo>
                    <a:pt x="25" y="69"/>
                  </a:lnTo>
                  <a:lnTo>
                    <a:pt x="21" y="64"/>
                  </a:lnTo>
                  <a:lnTo>
                    <a:pt x="12" y="65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5" y="34"/>
                  </a:lnTo>
                  <a:lnTo>
                    <a:pt x="16" y="31"/>
                  </a:lnTo>
                  <a:lnTo>
                    <a:pt x="21" y="27"/>
                  </a:lnTo>
                  <a:lnTo>
                    <a:pt x="15" y="19"/>
                  </a:lnTo>
                  <a:lnTo>
                    <a:pt x="17" y="1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6" name="Freeform 82">
              <a:extLst>
                <a:ext uri="{FF2B5EF4-FFF2-40B4-BE49-F238E27FC236}">
                  <a16:creationId xmlns:a16="http://schemas.microsoft.com/office/drawing/2014/main" id="{4EC99E3A-F508-4DC2-BEE6-D79F6B3CB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499" y="2570931"/>
              <a:ext cx="180975" cy="100013"/>
            </a:xfrm>
            <a:custGeom>
              <a:avLst/>
              <a:gdLst>
                <a:gd name="T0" fmla="*/ 34 w 114"/>
                <a:gd name="T1" fmla="*/ 63 h 63"/>
                <a:gd name="T2" fmla="*/ 32 w 114"/>
                <a:gd name="T3" fmla="*/ 56 h 63"/>
                <a:gd name="T4" fmla="*/ 27 w 114"/>
                <a:gd name="T5" fmla="*/ 54 h 63"/>
                <a:gd name="T6" fmla="*/ 29 w 114"/>
                <a:gd name="T7" fmla="*/ 46 h 63"/>
                <a:gd name="T8" fmla="*/ 26 w 114"/>
                <a:gd name="T9" fmla="*/ 44 h 63"/>
                <a:gd name="T10" fmla="*/ 23 w 114"/>
                <a:gd name="T11" fmla="*/ 42 h 63"/>
                <a:gd name="T12" fmla="*/ 14 w 114"/>
                <a:gd name="T13" fmla="*/ 45 h 63"/>
                <a:gd name="T14" fmla="*/ 14 w 114"/>
                <a:gd name="T15" fmla="*/ 42 h 63"/>
                <a:gd name="T16" fmla="*/ 9 w 114"/>
                <a:gd name="T17" fmla="*/ 39 h 63"/>
                <a:gd name="T18" fmla="*/ 5 w 114"/>
                <a:gd name="T19" fmla="*/ 34 h 63"/>
                <a:gd name="T20" fmla="*/ 0 w 114"/>
                <a:gd name="T21" fmla="*/ 33 h 63"/>
                <a:gd name="T22" fmla="*/ 4 w 114"/>
                <a:gd name="T23" fmla="*/ 28 h 63"/>
                <a:gd name="T24" fmla="*/ 3 w 114"/>
                <a:gd name="T25" fmla="*/ 23 h 63"/>
                <a:gd name="T26" fmla="*/ 5 w 114"/>
                <a:gd name="T27" fmla="*/ 19 h 63"/>
                <a:gd name="T28" fmla="*/ 14 w 114"/>
                <a:gd name="T29" fmla="*/ 14 h 63"/>
                <a:gd name="T30" fmla="*/ 23 w 114"/>
                <a:gd name="T31" fmla="*/ 6 h 63"/>
                <a:gd name="T32" fmla="*/ 25 w 114"/>
                <a:gd name="T33" fmla="*/ 7 h 63"/>
                <a:gd name="T34" fmla="*/ 30 w 114"/>
                <a:gd name="T35" fmla="*/ 3 h 63"/>
                <a:gd name="T36" fmla="*/ 35 w 114"/>
                <a:gd name="T37" fmla="*/ 2 h 63"/>
                <a:gd name="T38" fmla="*/ 36 w 114"/>
                <a:gd name="T39" fmla="*/ 4 h 63"/>
                <a:gd name="T40" fmla="*/ 39 w 114"/>
                <a:gd name="T41" fmla="*/ 3 h 63"/>
                <a:gd name="T42" fmla="*/ 48 w 114"/>
                <a:gd name="T43" fmla="*/ 5 h 63"/>
                <a:gd name="T44" fmla="*/ 56 w 114"/>
                <a:gd name="T45" fmla="*/ 4 h 63"/>
                <a:gd name="T46" fmla="*/ 62 w 114"/>
                <a:gd name="T47" fmla="*/ 2 h 63"/>
                <a:gd name="T48" fmla="*/ 65 w 114"/>
                <a:gd name="T49" fmla="*/ 0 h 63"/>
                <a:gd name="T50" fmla="*/ 70 w 114"/>
                <a:gd name="T51" fmla="*/ 1 h 63"/>
                <a:gd name="T52" fmla="*/ 74 w 114"/>
                <a:gd name="T53" fmla="*/ 2 h 63"/>
                <a:gd name="T54" fmla="*/ 79 w 114"/>
                <a:gd name="T55" fmla="*/ 2 h 63"/>
                <a:gd name="T56" fmla="*/ 83 w 114"/>
                <a:gd name="T57" fmla="*/ 0 h 63"/>
                <a:gd name="T58" fmla="*/ 91 w 114"/>
                <a:gd name="T59" fmla="*/ 3 h 63"/>
                <a:gd name="T60" fmla="*/ 94 w 114"/>
                <a:gd name="T61" fmla="*/ 3 h 63"/>
                <a:gd name="T62" fmla="*/ 99 w 114"/>
                <a:gd name="T63" fmla="*/ 7 h 63"/>
                <a:gd name="T64" fmla="*/ 104 w 114"/>
                <a:gd name="T65" fmla="*/ 12 h 63"/>
                <a:gd name="T66" fmla="*/ 110 w 114"/>
                <a:gd name="T67" fmla="*/ 15 h 63"/>
                <a:gd name="T68" fmla="*/ 114 w 114"/>
                <a:gd name="T69" fmla="*/ 21 h 63"/>
                <a:gd name="T70" fmla="*/ 108 w 114"/>
                <a:gd name="T71" fmla="*/ 20 h 63"/>
                <a:gd name="T72" fmla="*/ 105 w 114"/>
                <a:gd name="T73" fmla="*/ 23 h 63"/>
                <a:gd name="T74" fmla="*/ 99 w 114"/>
                <a:gd name="T75" fmla="*/ 26 h 63"/>
                <a:gd name="T76" fmla="*/ 94 w 114"/>
                <a:gd name="T77" fmla="*/ 26 h 63"/>
                <a:gd name="T78" fmla="*/ 90 w 114"/>
                <a:gd name="T79" fmla="*/ 29 h 63"/>
                <a:gd name="T80" fmla="*/ 86 w 114"/>
                <a:gd name="T81" fmla="*/ 28 h 63"/>
                <a:gd name="T82" fmla="*/ 84 w 114"/>
                <a:gd name="T83" fmla="*/ 25 h 63"/>
                <a:gd name="T84" fmla="*/ 82 w 114"/>
                <a:gd name="T85" fmla="*/ 25 h 63"/>
                <a:gd name="T86" fmla="*/ 79 w 114"/>
                <a:gd name="T87" fmla="*/ 30 h 63"/>
                <a:gd name="T88" fmla="*/ 77 w 114"/>
                <a:gd name="T89" fmla="*/ 30 h 63"/>
                <a:gd name="T90" fmla="*/ 76 w 114"/>
                <a:gd name="T91" fmla="*/ 34 h 63"/>
                <a:gd name="T92" fmla="*/ 69 w 114"/>
                <a:gd name="T93" fmla="*/ 40 h 63"/>
                <a:gd name="T94" fmla="*/ 66 w 114"/>
                <a:gd name="T95" fmla="*/ 42 h 63"/>
                <a:gd name="T96" fmla="*/ 64 w 114"/>
                <a:gd name="T97" fmla="*/ 45 h 63"/>
                <a:gd name="T98" fmla="*/ 59 w 114"/>
                <a:gd name="T99" fmla="*/ 41 h 63"/>
                <a:gd name="T100" fmla="*/ 54 w 114"/>
                <a:gd name="T101" fmla="*/ 46 h 63"/>
                <a:gd name="T102" fmla="*/ 51 w 114"/>
                <a:gd name="T103" fmla="*/ 46 h 63"/>
                <a:gd name="T104" fmla="*/ 46 w 114"/>
                <a:gd name="T105" fmla="*/ 47 h 63"/>
                <a:gd name="T106" fmla="*/ 46 w 114"/>
                <a:gd name="T107" fmla="*/ 57 h 63"/>
                <a:gd name="T108" fmla="*/ 43 w 114"/>
                <a:gd name="T109" fmla="*/ 57 h 63"/>
                <a:gd name="T110" fmla="*/ 40 w 114"/>
                <a:gd name="T111" fmla="*/ 62 h 63"/>
                <a:gd name="T112" fmla="*/ 34 w 114"/>
                <a:gd name="T1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4" h="63">
                  <a:moveTo>
                    <a:pt x="34" y="63"/>
                  </a:moveTo>
                  <a:lnTo>
                    <a:pt x="32" y="56"/>
                  </a:lnTo>
                  <a:lnTo>
                    <a:pt x="27" y="54"/>
                  </a:lnTo>
                  <a:lnTo>
                    <a:pt x="29" y="46"/>
                  </a:lnTo>
                  <a:lnTo>
                    <a:pt x="26" y="44"/>
                  </a:lnTo>
                  <a:lnTo>
                    <a:pt x="23" y="42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9" y="39"/>
                  </a:lnTo>
                  <a:lnTo>
                    <a:pt x="5" y="34"/>
                  </a:lnTo>
                  <a:lnTo>
                    <a:pt x="0" y="33"/>
                  </a:lnTo>
                  <a:lnTo>
                    <a:pt x="4" y="28"/>
                  </a:lnTo>
                  <a:lnTo>
                    <a:pt x="3" y="23"/>
                  </a:lnTo>
                  <a:lnTo>
                    <a:pt x="5" y="19"/>
                  </a:lnTo>
                  <a:lnTo>
                    <a:pt x="14" y="14"/>
                  </a:lnTo>
                  <a:lnTo>
                    <a:pt x="23" y="6"/>
                  </a:lnTo>
                  <a:lnTo>
                    <a:pt x="25" y="7"/>
                  </a:lnTo>
                  <a:lnTo>
                    <a:pt x="30" y="3"/>
                  </a:lnTo>
                  <a:lnTo>
                    <a:pt x="35" y="2"/>
                  </a:lnTo>
                  <a:lnTo>
                    <a:pt x="36" y="4"/>
                  </a:lnTo>
                  <a:lnTo>
                    <a:pt x="39" y="3"/>
                  </a:lnTo>
                  <a:lnTo>
                    <a:pt x="48" y="5"/>
                  </a:lnTo>
                  <a:lnTo>
                    <a:pt x="56" y="4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83" y="0"/>
                  </a:lnTo>
                  <a:lnTo>
                    <a:pt x="91" y="3"/>
                  </a:lnTo>
                  <a:lnTo>
                    <a:pt x="94" y="3"/>
                  </a:lnTo>
                  <a:lnTo>
                    <a:pt x="99" y="7"/>
                  </a:lnTo>
                  <a:lnTo>
                    <a:pt x="104" y="12"/>
                  </a:lnTo>
                  <a:lnTo>
                    <a:pt x="110" y="15"/>
                  </a:lnTo>
                  <a:lnTo>
                    <a:pt x="114" y="21"/>
                  </a:lnTo>
                  <a:lnTo>
                    <a:pt x="108" y="20"/>
                  </a:lnTo>
                  <a:lnTo>
                    <a:pt x="105" y="23"/>
                  </a:lnTo>
                  <a:lnTo>
                    <a:pt x="99" y="26"/>
                  </a:lnTo>
                  <a:lnTo>
                    <a:pt x="94" y="26"/>
                  </a:lnTo>
                  <a:lnTo>
                    <a:pt x="90" y="29"/>
                  </a:lnTo>
                  <a:lnTo>
                    <a:pt x="86" y="28"/>
                  </a:lnTo>
                  <a:lnTo>
                    <a:pt x="84" y="25"/>
                  </a:lnTo>
                  <a:lnTo>
                    <a:pt x="82" y="25"/>
                  </a:lnTo>
                  <a:lnTo>
                    <a:pt x="79" y="30"/>
                  </a:lnTo>
                  <a:lnTo>
                    <a:pt x="77" y="30"/>
                  </a:lnTo>
                  <a:lnTo>
                    <a:pt x="76" y="34"/>
                  </a:lnTo>
                  <a:lnTo>
                    <a:pt x="69" y="40"/>
                  </a:lnTo>
                  <a:lnTo>
                    <a:pt x="66" y="42"/>
                  </a:lnTo>
                  <a:lnTo>
                    <a:pt x="64" y="45"/>
                  </a:lnTo>
                  <a:lnTo>
                    <a:pt x="59" y="41"/>
                  </a:lnTo>
                  <a:lnTo>
                    <a:pt x="54" y="46"/>
                  </a:lnTo>
                  <a:lnTo>
                    <a:pt x="51" y="46"/>
                  </a:lnTo>
                  <a:lnTo>
                    <a:pt x="46" y="47"/>
                  </a:lnTo>
                  <a:lnTo>
                    <a:pt x="46" y="57"/>
                  </a:lnTo>
                  <a:lnTo>
                    <a:pt x="43" y="57"/>
                  </a:lnTo>
                  <a:lnTo>
                    <a:pt x="40" y="62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7" name="Freeform 134">
              <a:extLst>
                <a:ext uri="{FF2B5EF4-FFF2-40B4-BE49-F238E27FC236}">
                  <a16:creationId xmlns:a16="http://schemas.microsoft.com/office/drawing/2014/main" id="{D6D9D89C-E664-4962-A101-C270C73E4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949" y="2602681"/>
              <a:ext cx="136525" cy="142875"/>
            </a:xfrm>
            <a:custGeom>
              <a:avLst/>
              <a:gdLst>
                <a:gd name="T0" fmla="*/ 33 w 86"/>
                <a:gd name="T1" fmla="*/ 82 h 90"/>
                <a:gd name="T2" fmla="*/ 27 w 86"/>
                <a:gd name="T3" fmla="*/ 75 h 90"/>
                <a:gd name="T4" fmla="*/ 19 w 86"/>
                <a:gd name="T5" fmla="*/ 67 h 90"/>
                <a:gd name="T6" fmla="*/ 15 w 86"/>
                <a:gd name="T7" fmla="*/ 60 h 90"/>
                <a:gd name="T8" fmla="*/ 8 w 86"/>
                <a:gd name="T9" fmla="*/ 54 h 90"/>
                <a:gd name="T10" fmla="*/ 0 w 86"/>
                <a:gd name="T11" fmla="*/ 44 h 90"/>
                <a:gd name="T12" fmla="*/ 2 w 86"/>
                <a:gd name="T13" fmla="*/ 41 h 90"/>
                <a:gd name="T14" fmla="*/ 5 w 86"/>
                <a:gd name="T15" fmla="*/ 44 h 90"/>
                <a:gd name="T16" fmla="*/ 6 w 86"/>
                <a:gd name="T17" fmla="*/ 43 h 90"/>
                <a:gd name="T18" fmla="*/ 12 w 86"/>
                <a:gd name="T19" fmla="*/ 42 h 90"/>
                <a:gd name="T20" fmla="*/ 15 w 86"/>
                <a:gd name="T21" fmla="*/ 37 h 90"/>
                <a:gd name="T22" fmla="*/ 18 w 86"/>
                <a:gd name="T23" fmla="*/ 37 h 90"/>
                <a:gd name="T24" fmla="*/ 18 w 86"/>
                <a:gd name="T25" fmla="*/ 27 h 90"/>
                <a:gd name="T26" fmla="*/ 23 w 86"/>
                <a:gd name="T27" fmla="*/ 26 h 90"/>
                <a:gd name="T28" fmla="*/ 26 w 86"/>
                <a:gd name="T29" fmla="*/ 26 h 90"/>
                <a:gd name="T30" fmla="*/ 31 w 86"/>
                <a:gd name="T31" fmla="*/ 21 h 90"/>
                <a:gd name="T32" fmla="*/ 36 w 86"/>
                <a:gd name="T33" fmla="*/ 25 h 90"/>
                <a:gd name="T34" fmla="*/ 38 w 86"/>
                <a:gd name="T35" fmla="*/ 22 h 90"/>
                <a:gd name="T36" fmla="*/ 41 w 86"/>
                <a:gd name="T37" fmla="*/ 20 h 90"/>
                <a:gd name="T38" fmla="*/ 48 w 86"/>
                <a:gd name="T39" fmla="*/ 14 h 90"/>
                <a:gd name="T40" fmla="*/ 49 w 86"/>
                <a:gd name="T41" fmla="*/ 10 h 90"/>
                <a:gd name="T42" fmla="*/ 51 w 86"/>
                <a:gd name="T43" fmla="*/ 10 h 90"/>
                <a:gd name="T44" fmla="*/ 54 w 86"/>
                <a:gd name="T45" fmla="*/ 5 h 90"/>
                <a:gd name="T46" fmla="*/ 56 w 86"/>
                <a:gd name="T47" fmla="*/ 5 h 90"/>
                <a:gd name="T48" fmla="*/ 58 w 86"/>
                <a:gd name="T49" fmla="*/ 8 h 90"/>
                <a:gd name="T50" fmla="*/ 62 w 86"/>
                <a:gd name="T51" fmla="*/ 9 h 90"/>
                <a:gd name="T52" fmla="*/ 66 w 86"/>
                <a:gd name="T53" fmla="*/ 6 h 90"/>
                <a:gd name="T54" fmla="*/ 71 w 86"/>
                <a:gd name="T55" fmla="*/ 6 h 90"/>
                <a:gd name="T56" fmla="*/ 77 w 86"/>
                <a:gd name="T57" fmla="*/ 3 h 90"/>
                <a:gd name="T58" fmla="*/ 80 w 86"/>
                <a:gd name="T59" fmla="*/ 0 h 90"/>
                <a:gd name="T60" fmla="*/ 86 w 86"/>
                <a:gd name="T61" fmla="*/ 1 h 90"/>
                <a:gd name="T62" fmla="*/ 85 w 86"/>
                <a:gd name="T63" fmla="*/ 3 h 90"/>
                <a:gd name="T64" fmla="*/ 83 w 86"/>
                <a:gd name="T65" fmla="*/ 8 h 90"/>
                <a:gd name="T66" fmla="*/ 84 w 86"/>
                <a:gd name="T67" fmla="*/ 15 h 90"/>
                <a:gd name="T68" fmla="*/ 79 w 86"/>
                <a:gd name="T69" fmla="*/ 22 h 90"/>
                <a:gd name="T70" fmla="*/ 77 w 86"/>
                <a:gd name="T71" fmla="*/ 30 h 90"/>
                <a:gd name="T72" fmla="*/ 76 w 86"/>
                <a:gd name="T73" fmla="*/ 40 h 90"/>
                <a:gd name="T74" fmla="*/ 76 w 86"/>
                <a:gd name="T75" fmla="*/ 45 h 90"/>
                <a:gd name="T76" fmla="*/ 76 w 86"/>
                <a:gd name="T77" fmla="*/ 54 h 90"/>
                <a:gd name="T78" fmla="*/ 73 w 86"/>
                <a:gd name="T79" fmla="*/ 56 h 90"/>
                <a:gd name="T80" fmla="*/ 70 w 86"/>
                <a:gd name="T81" fmla="*/ 65 h 90"/>
                <a:gd name="T82" fmla="*/ 71 w 86"/>
                <a:gd name="T83" fmla="*/ 71 h 90"/>
                <a:gd name="T84" fmla="*/ 67 w 86"/>
                <a:gd name="T85" fmla="*/ 76 h 90"/>
                <a:gd name="T86" fmla="*/ 67 w 86"/>
                <a:gd name="T87" fmla="*/ 82 h 90"/>
                <a:gd name="T88" fmla="*/ 70 w 86"/>
                <a:gd name="T89" fmla="*/ 85 h 90"/>
                <a:gd name="T90" fmla="*/ 65 w 86"/>
                <a:gd name="T91" fmla="*/ 90 h 90"/>
                <a:gd name="T92" fmla="*/ 60 w 86"/>
                <a:gd name="T93" fmla="*/ 88 h 90"/>
                <a:gd name="T94" fmla="*/ 57 w 86"/>
                <a:gd name="T95" fmla="*/ 84 h 90"/>
                <a:gd name="T96" fmla="*/ 52 w 86"/>
                <a:gd name="T97" fmla="*/ 82 h 90"/>
                <a:gd name="T98" fmla="*/ 47 w 86"/>
                <a:gd name="T99" fmla="*/ 85 h 90"/>
                <a:gd name="T100" fmla="*/ 36 w 86"/>
                <a:gd name="T101" fmla="*/ 79 h 90"/>
                <a:gd name="T102" fmla="*/ 33 w 86"/>
                <a:gd name="T103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90">
                  <a:moveTo>
                    <a:pt x="33" y="82"/>
                  </a:moveTo>
                  <a:lnTo>
                    <a:pt x="27" y="75"/>
                  </a:lnTo>
                  <a:lnTo>
                    <a:pt x="19" y="67"/>
                  </a:lnTo>
                  <a:lnTo>
                    <a:pt x="15" y="60"/>
                  </a:lnTo>
                  <a:lnTo>
                    <a:pt x="8" y="54"/>
                  </a:lnTo>
                  <a:lnTo>
                    <a:pt x="0" y="44"/>
                  </a:lnTo>
                  <a:lnTo>
                    <a:pt x="2" y="41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12" y="42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27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1" y="21"/>
                  </a:lnTo>
                  <a:lnTo>
                    <a:pt x="36" y="25"/>
                  </a:lnTo>
                  <a:lnTo>
                    <a:pt x="38" y="22"/>
                  </a:lnTo>
                  <a:lnTo>
                    <a:pt x="41" y="20"/>
                  </a:lnTo>
                  <a:lnTo>
                    <a:pt x="48" y="14"/>
                  </a:lnTo>
                  <a:lnTo>
                    <a:pt x="49" y="10"/>
                  </a:lnTo>
                  <a:lnTo>
                    <a:pt x="51" y="10"/>
                  </a:lnTo>
                  <a:lnTo>
                    <a:pt x="54" y="5"/>
                  </a:lnTo>
                  <a:lnTo>
                    <a:pt x="56" y="5"/>
                  </a:lnTo>
                  <a:lnTo>
                    <a:pt x="58" y="8"/>
                  </a:lnTo>
                  <a:lnTo>
                    <a:pt x="62" y="9"/>
                  </a:lnTo>
                  <a:lnTo>
                    <a:pt x="66" y="6"/>
                  </a:lnTo>
                  <a:lnTo>
                    <a:pt x="71" y="6"/>
                  </a:lnTo>
                  <a:lnTo>
                    <a:pt x="77" y="3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85" y="3"/>
                  </a:lnTo>
                  <a:lnTo>
                    <a:pt x="83" y="8"/>
                  </a:lnTo>
                  <a:lnTo>
                    <a:pt x="84" y="15"/>
                  </a:lnTo>
                  <a:lnTo>
                    <a:pt x="79" y="22"/>
                  </a:lnTo>
                  <a:lnTo>
                    <a:pt x="77" y="30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76" y="54"/>
                  </a:lnTo>
                  <a:lnTo>
                    <a:pt x="73" y="56"/>
                  </a:lnTo>
                  <a:lnTo>
                    <a:pt x="70" y="65"/>
                  </a:lnTo>
                  <a:lnTo>
                    <a:pt x="71" y="71"/>
                  </a:lnTo>
                  <a:lnTo>
                    <a:pt x="67" y="76"/>
                  </a:lnTo>
                  <a:lnTo>
                    <a:pt x="67" y="82"/>
                  </a:lnTo>
                  <a:lnTo>
                    <a:pt x="70" y="85"/>
                  </a:lnTo>
                  <a:lnTo>
                    <a:pt x="65" y="90"/>
                  </a:lnTo>
                  <a:lnTo>
                    <a:pt x="60" y="88"/>
                  </a:lnTo>
                  <a:lnTo>
                    <a:pt x="57" y="84"/>
                  </a:lnTo>
                  <a:lnTo>
                    <a:pt x="52" y="82"/>
                  </a:lnTo>
                  <a:lnTo>
                    <a:pt x="47" y="85"/>
                  </a:lnTo>
                  <a:lnTo>
                    <a:pt x="36" y="79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8" name="Freeform 144">
              <a:extLst>
                <a:ext uri="{FF2B5EF4-FFF2-40B4-BE49-F238E27FC236}">
                  <a16:creationId xmlns:a16="http://schemas.microsoft.com/office/drawing/2014/main" id="{A98C23EA-47DB-4B97-BA21-477FF8941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362" y="2782069"/>
              <a:ext cx="166688" cy="77788"/>
            </a:xfrm>
            <a:custGeom>
              <a:avLst/>
              <a:gdLst>
                <a:gd name="T0" fmla="*/ 92 w 105"/>
                <a:gd name="T1" fmla="*/ 49 h 49"/>
                <a:gd name="T2" fmla="*/ 87 w 105"/>
                <a:gd name="T3" fmla="*/ 43 h 49"/>
                <a:gd name="T4" fmla="*/ 83 w 105"/>
                <a:gd name="T5" fmla="*/ 32 h 49"/>
                <a:gd name="T6" fmla="*/ 88 w 105"/>
                <a:gd name="T7" fmla="*/ 27 h 49"/>
                <a:gd name="T8" fmla="*/ 83 w 105"/>
                <a:gd name="T9" fmla="*/ 25 h 49"/>
                <a:gd name="T10" fmla="*/ 80 w 105"/>
                <a:gd name="T11" fmla="*/ 18 h 49"/>
                <a:gd name="T12" fmla="*/ 72 w 105"/>
                <a:gd name="T13" fmla="*/ 12 h 49"/>
                <a:gd name="T14" fmla="*/ 63 w 105"/>
                <a:gd name="T15" fmla="*/ 14 h 49"/>
                <a:gd name="T16" fmla="*/ 59 w 105"/>
                <a:gd name="T17" fmla="*/ 21 h 49"/>
                <a:gd name="T18" fmla="*/ 52 w 105"/>
                <a:gd name="T19" fmla="*/ 26 h 49"/>
                <a:gd name="T20" fmla="*/ 48 w 105"/>
                <a:gd name="T21" fmla="*/ 27 h 49"/>
                <a:gd name="T22" fmla="*/ 46 w 105"/>
                <a:gd name="T23" fmla="*/ 31 h 49"/>
                <a:gd name="T24" fmla="*/ 54 w 105"/>
                <a:gd name="T25" fmla="*/ 43 h 49"/>
                <a:gd name="T26" fmla="*/ 49 w 105"/>
                <a:gd name="T27" fmla="*/ 45 h 49"/>
                <a:gd name="T28" fmla="*/ 46 w 105"/>
                <a:gd name="T29" fmla="*/ 48 h 49"/>
                <a:gd name="T30" fmla="*/ 37 w 105"/>
                <a:gd name="T31" fmla="*/ 49 h 49"/>
                <a:gd name="T32" fmla="*/ 35 w 105"/>
                <a:gd name="T33" fmla="*/ 37 h 49"/>
                <a:gd name="T34" fmla="*/ 32 w 105"/>
                <a:gd name="T35" fmla="*/ 40 h 49"/>
                <a:gd name="T36" fmla="*/ 26 w 105"/>
                <a:gd name="T37" fmla="*/ 39 h 49"/>
                <a:gd name="T38" fmla="*/ 23 w 105"/>
                <a:gd name="T39" fmla="*/ 31 h 49"/>
                <a:gd name="T40" fmla="*/ 16 w 105"/>
                <a:gd name="T41" fmla="*/ 29 h 49"/>
                <a:gd name="T42" fmla="*/ 11 w 105"/>
                <a:gd name="T43" fmla="*/ 27 h 49"/>
                <a:gd name="T44" fmla="*/ 3 w 105"/>
                <a:gd name="T45" fmla="*/ 27 h 49"/>
                <a:gd name="T46" fmla="*/ 2 w 105"/>
                <a:gd name="T47" fmla="*/ 32 h 49"/>
                <a:gd name="T48" fmla="*/ 0 w 105"/>
                <a:gd name="T49" fmla="*/ 29 h 49"/>
                <a:gd name="T50" fmla="*/ 1 w 105"/>
                <a:gd name="T51" fmla="*/ 24 h 49"/>
                <a:gd name="T52" fmla="*/ 3 w 105"/>
                <a:gd name="T53" fmla="*/ 20 h 49"/>
                <a:gd name="T54" fmla="*/ 3 w 105"/>
                <a:gd name="T55" fmla="*/ 16 h 49"/>
                <a:gd name="T56" fmla="*/ 6 w 105"/>
                <a:gd name="T57" fmla="*/ 14 h 49"/>
                <a:gd name="T58" fmla="*/ 2 w 105"/>
                <a:gd name="T59" fmla="*/ 11 h 49"/>
                <a:gd name="T60" fmla="*/ 2 w 105"/>
                <a:gd name="T61" fmla="*/ 2 h 49"/>
                <a:gd name="T62" fmla="*/ 9 w 105"/>
                <a:gd name="T63" fmla="*/ 1 h 49"/>
                <a:gd name="T64" fmla="*/ 16 w 105"/>
                <a:gd name="T65" fmla="*/ 8 h 49"/>
                <a:gd name="T66" fmla="*/ 15 w 105"/>
                <a:gd name="T67" fmla="*/ 12 h 49"/>
                <a:gd name="T68" fmla="*/ 22 w 105"/>
                <a:gd name="T69" fmla="*/ 13 h 49"/>
                <a:gd name="T70" fmla="*/ 24 w 105"/>
                <a:gd name="T71" fmla="*/ 12 h 49"/>
                <a:gd name="T72" fmla="*/ 29 w 105"/>
                <a:gd name="T73" fmla="*/ 17 h 49"/>
                <a:gd name="T74" fmla="*/ 38 w 105"/>
                <a:gd name="T75" fmla="*/ 15 h 49"/>
                <a:gd name="T76" fmla="*/ 46 w 105"/>
                <a:gd name="T77" fmla="*/ 10 h 49"/>
                <a:gd name="T78" fmla="*/ 57 w 105"/>
                <a:gd name="T79" fmla="*/ 6 h 49"/>
                <a:gd name="T80" fmla="*/ 64 w 105"/>
                <a:gd name="T81" fmla="*/ 0 h 49"/>
                <a:gd name="T82" fmla="*/ 74 w 105"/>
                <a:gd name="T83" fmla="*/ 1 h 49"/>
                <a:gd name="T84" fmla="*/ 73 w 105"/>
                <a:gd name="T85" fmla="*/ 3 h 49"/>
                <a:gd name="T86" fmla="*/ 83 w 105"/>
                <a:gd name="T87" fmla="*/ 4 h 49"/>
                <a:gd name="T88" fmla="*/ 91 w 105"/>
                <a:gd name="T89" fmla="*/ 7 h 49"/>
                <a:gd name="T90" fmla="*/ 97 w 105"/>
                <a:gd name="T91" fmla="*/ 14 h 49"/>
                <a:gd name="T92" fmla="*/ 103 w 105"/>
                <a:gd name="T93" fmla="*/ 19 h 49"/>
                <a:gd name="T94" fmla="*/ 101 w 105"/>
                <a:gd name="T95" fmla="*/ 22 h 49"/>
                <a:gd name="T96" fmla="*/ 105 w 105"/>
                <a:gd name="T97" fmla="*/ 35 h 49"/>
                <a:gd name="T98" fmla="*/ 101 w 105"/>
                <a:gd name="T99" fmla="*/ 41 h 49"/>
                <a:gd name="T100" fmla="*/ 95 w 105"/>
                <a:gd name="T101" fmla="*/ 39 h 49"/>
                <a:gd name="T102" fmla="*/ 92 w 105"/>
                <a:gd name="T10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5" h="49">
                  <a:moveTo>
                    <a:pt x="92" y="49"/>
                  </a:moveTo>
                  <a:lnTo>
                    <a:pt x="87" y="43"/>
                  </a:lnTo>
                  <a:lnTo>
                    <a:pt x="83" y="32"/>
                  </a:lnTo>
                  <a:lnTo>
                    <a:pt x="88" y="27"/>
                  </a:lnTo>
                  <a:lnTo>
                    <a:pt x="83" y="25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14"/>
                  </a:lnTo>
                  <a:lnTo>
                    <a:pt x="59" y="21"/>
                  </a:lnTo>
                  <a:lnTo>
                    <a:pt x="52" y="26"/>
                  </a:lnTo>
                  <a:lnTo>
                    <a:pt x="48" y="27"/>
                  </a:lnTo>
                  <a:lnTo>
                    <a:pt x="46" y="31"/>
                  </a:lnTo>
                  <a:lnTo>
                    <a:pt x="54" y="43"/>
                  </a:lnTo>
                  <a:lnTo>
                    <a:pt x="49" y="45"/>
                  </a:lnTo>
                  <a:lnTo>
                    <a:pt x="46" y="48"/>
                  </a:lnTo>
                  <a:lnTo>
                    <a:pt x="37" y="49"/>
                  </a:lnTo>
                  <a:lnTo>
                    <a:pt x="35" y="37"/>
                  </a:lnTo>
                  <a:lnTo>
                    <a:pt x="32" y="40"/>
                  </a:lnTo>
                  <a:lnTo>
                    <a:pt x="26" y="39"/>
                  </a:lnTo>
                  <a:lnTo>
                    <a:pt x="23" y="31"/>
                  </a:lnTo>
                  <a:lnTo>
                    <a:pt x="16" y="29"/>
                  </a:lnTo>
                  <a:lnTo>
                    <a:pt x="11" y="27"/>
                  </a:lnTo>
                  <a:lnTo>
                    <a:pt x="3" y="27"/>
                  </a:lnTo>
                  <a:lnTo>
                    <a:pt x="2" y="32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6" y="14"/>
                  </a:lnTo>
                  <a:lnTo>
                    <a:pt x="2" y="11"/>
                  </a:lnTo>
                  <a:lnTo>
                    <a:pt x="2" y="2"/>
                  </a:lnTo>
                  <a:lnTo>
                    <a:pt x="9" y="1"/>
                  </a:lnTo>
                  <a:lnTo>
                    <a:pt x="16" y="8"/>
                  </a:lnTo>
                  <a:lnTo>
                    <a:pt x="15" y="12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9" y="17"/>
                  </a:lnTo>
                  <a:lnTo>
                    <a:pt x="38" y="15"/>
                  </a:lnTo>
                  <a:lnTo>
                    <a:pt x="46" y="10"/>
                  </a:lnTo>
                  <a:lnTo>
                    <a:pt x="57" y="6"/>
                  </a:lnTo>
                  <a:lnTo>
                    <a:pt x="64" y="0"/>
                  </a:lnTo>
                  <a:lnTo>
                    <a:pt x="74" y="1"/>
                  </a:lnTo>
                  <a:lnTo>
                    <a:pt x="73" y="3"/>
                  </a:lnTo>
                  <a:lnTo>
                    <a:pt x="83" y="4"/>
                  </a:lnTo>
                  <a:lnTo>
                    <a:pt x="91" y="7"/>
                  </a:lnTo>
                  <a:lnTo>
                    <a:pt x="97" y="14"/>
                  </a:lnTo>
                  <a:lnTo>
                    <a:pt x="103" y="19"/>
                  </a:lnTo>
                  <a:lnTo>
                    <a:pt x="101" y="22"/>
                  </a:lnTo>
                  <a:lnTo>
                    <a:pt x="105" y="35"/>
                  </a:lnTo>
                  <a:lnTo>
                    <a:pt x="101" y="41"/>
                  </a:lnTo>
                  <a:lnTo>
                    <a:pt x="95" y="39"/>
                  </a:lnTo>
                  <a:lnTo>
                    <a:pt x="92" y="49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39" name="Freeform 145">
              <a:extLst>
                <a:ext uri="{FF2B5EF4-FFF2-40B4-BE49-F238E27FC236}">
                  <a16:creationId xmlns:a16="http://schemas.microsoft.com/office/drawing/2014/main" id="{4B291064-4A5E-436D-B223-878EB8E8A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0637" y="3101156"/>
              <a:ext cx="384175" cy="603250"/>
            </a:xfrm>
            <a:custGeom>
              <a:avLst/>
              <a:gdLst>
                <a:gd name="T0" fmla="*/ 229 w 242"/>
                <a:gd name="T1" fmla="*/ 374 h 380"/>
                <a:gd name="T2" fmla="*/ 201 w 242"/>
                <a:gd name="T3" fmla="*/ 368 h 380"/>
                <a:gd name="T4" fmla="*/ 160 w 242"/>
                <a:gd name="T5" fmla="*/ 338 h 380"/>
                <a:gd name="T6" fmla="*/ 111 w 242"/>
                <a:gd name="T7" fmla="*/ 303 h 380"/>
                <a:gd name="T8" fmla="*/ 104 w 242"/>
                <a:gd name="T9" fmla="*/ 280 h 380"/>
                <a:gd name="T10" fmla="*/ 66 w 242"/>
                <a:gd name="T11" fmla="*/ 214 h 380"/>
                <a:gd name="T12" fmla="*/ 38 w 242"/>
                <a:gd name="T13" fmla="*/ 163 h 380"/>
                <a:gd name="T14" fmla="*/ 17 w 242"/>
                <a:gd name="T15" fmla="*/ 134 h 380"/>
                <a:gd name="T16" fmla="*/ 9 w 242"/>
                <a:gd name="T17" fmla="*/ 117 h 380"/>
                <a:gd name="T18" fmla="*/ 5 w 242"/>
                <a:gd name="T19" fmla="*/ 82 h 380"/>
                <a:gd name="T20" fmla="*/ 22 w 242"/>
                <a:gd name="T21" fmla="*/ 78 h 380"/>
                <a:gd name="T22" fmla="*/ 17 w 242"/>
                <a:gd name="T23" fmla="*/ 90 h 380"/>
                <a:gd name="T24" fmla="*/ 33 w 242"/>
                <a:gd name="T25" fmla="*/ 91 h 380"/>
                <a:gd name="T26" fmla="*/ 51 w 242"/>
                <a:gd name="T27" fmla="*/ 93 h 380"/>
                <a:gd name="T28" fmla="*/ 65 w 242"/>
                <a:gd name="T29" fmla="*/ 61 h 380"/>
                <a:gd name="T30" fmla="*/ 106 w 242"/>
                <a:gd name="T31" fmla="*/ 31 h 380"/>
                <a:gd name="T32" fmla="*/ 109 w 242"/>
                <a:gd name="T33" fmla="*/ 1 h 380"/>
                <a:gd name="T34" fmla="*/ 127 w 242"/>
                <a:gd name="T35" fmla="*/ 10 h 380"/>
                <a:gd name="T36" fmla="*/ 141 w 242"/>
                <a:gd name="T37" fmla="*/ 25 h 380"/>
                <a:gd name="T38" fmla="*/ 166 w 242"/>
                <a:gd name="T39" fmla="*/ 49 h 380"/>
                <a:gd name="T40" fmla="*/ 182 w 242"/>
                <a:gd name="T41" fmla="*/ 47 h 380"/>
                <a:gd name="T42" fmla="*/ 208 w 242"/>
                <a:gd name="T43" fmla="*/ 55 h 380"/>
                <a:gd name="T44" fmla="*/ 202 w 242"/>
                <a:gd name="T45" fmla="*/ 77 h 380"/>
                <a:gd name="T46" fmla="*/ 194 w 242"/>
                <a:gd name="T47" fmla="*/ 87 h 380"/>
                <a:gd name="T48" fmla="*/ 177 w 242"/>
                <a:gd name="T49" fmla="*/ 94 h 380"/>
                <a:gd name="T50" fmla="*/ 156 w 242"/>
                <a:gd name="T51" fmla="*/ 118 h 380"/>
                <a:gd name="T52" fmla="*/ 153 w 242"/>
                <a:gd name="T53" fmla="*/ 136 h 380"/>
                <a:gd name="T54" fmla="*/ 143 w 242"/>
                <a:gd name="T55" fmla="*/ 151 h 380"/>
                <a:gd name="T56" fmla="*/ 147 w 242"/>
                <a:gd name="T57" fmla="*/ 173 h 380"/>
                <a:gd name="T58" fmla="*/ 154 w 242"/>
                <a:gd name="T59" fmla="*/ 195 h 380"/>
                <a:gd name="T60" fmla="*/ 174 w 242"/>
                <a:gd name="T61" fmla="*/ 207 h 380"/>
                <a:gd name="T62" fmla="*/ 204 w 242"/>
                <a:gd name="T63" fmla="*/ 196 h 380"/>
                <a:gd name="T64" fmla="*/ 213 w 242"/>
                <a:gd name="T65" fmla="*/ 230 h 380"/>
                <a:gd name="T66" fmla="*/ 241 w 242"/>
                <a:gd name="T67" fmla="*/ 259 h 380"/>
                <a:gd name="T68" fmla="*/ 238 w 242"/>
                <a:gd name="T69" fmla="*/ 281 h 380"/>
                <a:gd name="T70" fmla="*/ 233 w 242"/>
                <a:gd name="T71" fmla="*/ 309 h 380"/>
                <a:gd name="T72" fmla="*/ 233 w 242"/>
                <a:gd name="T73" fmla="*/ 324 h 380"/>
                <a:gd name="T74" fmla="*/ 233 w 242"/>
                <a:gd name="T75" fmla="*/ 364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2" h="380">
                  <a:moveTo>
                    <a:pt x="233" y="364"/>
                  </a:moveTo>
                  <a:lnTo>
                    <a:pt x="229" y="374"/>
                  </a:lnTo>
                  <a:lnTo>
                    <a:pt x="220" y="380"/>
                  </a:lnTo>
                  <a:lnTo>
                    <a:pt x="201" y="368"/>
                  </a:lnTo>
                  <a:lnTo>
                    <a:pt x="199" y="359"/>
                  </a:lnTo>
                  <a:lnTo>
                    <a:pt x="160" y="338"/>
                  </a:lnTo>
                  <a:lnTo>
                    <a:pt x="126" y="315"/>
                  </a:lnTo>
                  <a:lnTo>
                    <a:pt x="111" y="303"/>
                  </a:lnTo>
                  <a:lnTo>
                    <a:pt x="102" y="286"/>
                  </a:lnTo>
                  <a:lnTo>
                    <a:pt x="104" y="280"/>
                  </a:lnTo>
                  <a:lnTo>
                    <a:pt x="87" y="252"/>
                  </a:lnTo>
                  <a:lnTo>
                    <a:pt x="66" y="214"/>
                  </a:lnTo>
                  <a:lnTo>
                    <a:pt x="46" y="173"/>
                  </a:lnTo>
                  <a:lnTo>
                    <a:pt x="38" y="163"/>
                  </a:lnTo>
                  <a:lnTo>
                    <a:pt x="32" y="148"/>
                  </a:lnTo>
                  <a:lnTo>
                    <a:pt x="17" y="134"/>
                  </a:lnTo>
                  <a:lnTo>
                    <a:pt x="4" y="126"/>
                  </a:lnTo>
                  <a:lnTo>
                    <a:pt x="9" y="117"/>
                  </a:lnTo>
                  <a:lnTo>
                    <a:pt x="0" y="97"/>
                  </a:lnTo>
                  <a:lnTo>
                    <a:pt x="5" y="82"/>
                  </a:lnTo>
                  <a:lnTo>
                    <a:pt x="20" y="69"/>
                  </a:lnTo>
                  <a:lnTo>
                    <a:pt x="22" y="78"/>
                  </a:lnTo>
                  <a:lnTo>
                    <a:pt x="17" y="83"/>
                  </a:lnTo>
                  <a:lnTo>
                    <a:pt x="17" y="90"/>
                  </a:lnTo>
                  <a:lnTo>
                    <a:pt x="25" y="89"/>
                  </a:lnTo>
                  <a:lnTo>
                    <a:pt x="33" y="91"/>
                  </a:lnTo>
                  <a:lnTo>
                    <a:pt x="41" y="101"/>
                  </a:lnTo>
                  <a:lnTo>
                    <a:pt x="51" y="93"/>
                  </a:lnTo>
                  <a:lnTo>
                    <a:pt x="54" y="79"/>
                  </a:lnTo>
                  <a:lnTo>
                    <a:pt x="65" y="61"/>
                  </a:lnTo>
                  <a:lnTo>
                    <a:pt x="87" y="53"/>
                  </a:lnTo>
                  <a:lnTo>
                    <a:pt x="106" y="31"/>
                  </a:lnTo>
                  <a:lnTo>
                    <a:pt x="112" y="17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27" y="10"/>
                  </a:lnTo>
                  <a:lnTo>
                    <a:pt x="132" y="19"/>
                  </a:lnTo>
                  <a:lnTo>
                    <a:pt x="141" y="25"/>
                  </a:lnTo>
                  <a:lnTo>
                    <a:pt x="152" y="46"/>
                  </a:lnTo>
                  <a:lnTo>
                    <a:pt x="166" y="49"/>
                  </a:lnTo>
                  <a:lnTo>
                    <a:pt x="176" y="43"/>
                  </a:lnTo>
                  <a:lnTo>
                    <a:pt x="182" y="47"/>
                  </a:lnTo>
                  <a:lnTo>
                    <a:pt x="193" y="45"/>
                  </a:lnTo>
                  <a:lnTo>
                    <a:pt x="208" y="55"/>
                  </a:lnTo>
                  <a:lnTo>
                    <a:pt x="196" y="76"/>
                  </a:lnTo>
                  <a:lnTo>
                    <a:pt x="202" y="77"/>
                  </a:lnTo>
                  <a:lnTo>
                    <a:pt x="211" y="88"/>
                  </a:lnTo>
                  <a:lnTo>
                    <a:pt x="194" y="87"/>
                  </a:lnTo>
                  <a:lnTo>
                    <a:pt x="192" y="90"/>
                  </a:lnTo>
                  <a:lnTo>
                    <a:pt x="177" y="94"/>
                  </a:lnTo>
                  <a:lnTo>
                    <a:pt x="157" y="108"/>
                  </a:lnTo>
                  <a:lnTo>
                    <a:pt x="156" y="118"/>
                  </a:lnTo>
                  <a:lnTo>
                    <a:pt x="151" y="125"/>
                  </a:lnTo>
                  <a:lnTo>
                    <a:pt x="153" y="136"/>
                  </a:lnTo>
                  <a:lnTo>
                    <a:pt x="142" y="142"/>
                  </a:lnTo>
                  <a:lnTo>
                    <a:pt x="143" y="151"/>
                  </a:lnTo>
                  <a:lnTo>
                    <a:pt x="138" y="155"/>
                  </a:lnTo>
                  <a:lnTo>
                    <a:pt x="147" y="173"/>
                  </a:lnTo>
                  <a:lnTo>
                    <a:pt x="157" y="186"/>
                  </a:lnTo>
                  <a:lnTo>
                    <a:pt x="154" y="195"/>
                  </a:lnTo>
                  <a:lnTo>
                    <a:pt x="166" y="196"/>
                  </a:lnTo>
                  <a:lnTo>
                    <a:pt x="174" y="207"/>
                  </a:lnTo>
                  <a:lnTo>
                    <a:pt x="190" y="208"/>
                  </a:lnTo>
                  <a:lnTo>
                    <a:pt x="204" y="196"/>
                  </a:lnTo>
                  <a:lnTo>
                    <a:pt x="205" y="227"/>
                  </a:lnTo>
                  <a:lnTo>
                    <a:pt x="213" y="230"/>
                  </a:lnTo>
                  <a:lnTo>
                    <a:pt x="223" y="226"/>
                  </a:lnTo>
                  <a:lnTo>
                    <a:pt x="241" y="259"/>
                  </a:lnTo>
                  <a:lnTo>
                    <a:pt x="238" y="266"/>
                  </a:lnTo>
                  <a:lnTo>
                    <a:pt x="238" y="281"/>
                  </a:lnTo>
                  <a:lnTo>
                    <a:pt x="239" y="299"/>
                  </a:lnTo>
                  <a:lnTo>
                    <a:pt x="233" y="309"/>
                  </a:lnTo>
                  <a:lnTo>
                    <a:pt x="236" y="317"/>
                  </a:lnTo>
                  <a:lnTo>
                    <a:pt x="233" y="324"/>
                  </a:lnTo>
                  <a:lnTo>
                    <a:pt x="242" y="341"/>
                  </a:lnTo>
                  <a:lnTo>
                    <a:pt x="233" y="364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0" name="Freeform 155">
              <a:extLst>
                <a:ext uri="{FF2B5EF4-FFF2-40B4-BE49-F238E27FC236}">
                  <a16:creationId xmlns:a16="http://schemas.microsoft.com/office/drawing/2014/main" id="{C8803BB6-4DFA-4AC2-BFCD-9D6D78B8F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837" y="3736156"/>
              <a:ext cx="247650" cy="271463"/>
            </a:xfrm>
            <a:custGeom>
              <a:avLst/>
              <a:gdLst>
                <a:gd name="T0" fmla="*/ 0 w 156"/>
                <a:gd name="T1" fmla="*/ 61 h 171"/>
                <a:gd name="T2" fmla="*/ 4 w 156"/>
                <a:gd name="T3" fmla="*/ 36 h 171"/>
                <a:gd name="T4" fmla="*/ 3 w 156"/>
                <a:gd name="T5" fmla="*/ 25 h 171"/>
                <a:gd name="T6" fmla="*/ 10 w 156"/>
                <a:gd name="T7" fmla="*/ 6 h 171"/>
                <a:gd name="T8" fmla="*/ 41 w 156"/>
                <a:gd name="T9" fmla="*/ 0 h 171"/>
                <a:gd name="T10" fmla="*/ 58 w 156"/>
                <a:gd name="T11" fmla="*/ 1 h 171"/>
                <a:gd name="T12" fmla="*/ 76 w 156"/>
                <a:gd name="T13" fmla="*/ 11 h 171"/>
                <a:gd name="T14" fmla="*/ 77 w 156"/>
                <a:gd name="T15" fmla="*/ 18 h 171"/>
                <a:gd name="T16" fmla="*/ 83 w 156"/>
                <a:gd name="T17" fmla="*/ 29 h 171"/>
                <a:gd name="T18" fmla="*/ 85 w 156"/>
                <a:gd name="T19" fmla="*/ 57 h 171"/>
                <a:gd name="T20" fmla="*/ 104 w 156"/>
                <a:gd name="T21" fmla="*/ 61 h 171"/>
                <a:gd name="T22" fmla="*/ 111 w 156"/>
                <a:gd name="T23" fmla="*/ 57 h 171"/>
                <a:gd name="T24" fmla="*/ 124 w 156"/>
                <a:gd name="T25" fmla="*/ 63 h 171"/>
                <a:gd name="T26" fmla="*/ 128 w 156"/>
                <a:gd name="T27" fmla="*/ 69 h 171"/>
                <a:gd name="T28" fmla="*/ 132 w 156"/>
                <a:gd name="T29" fmla="*/ 88 h 171"/>
                <a:gd name="T30" fmla="*/ 135 w 156"/>
                <a:gd name="T31" fmla="*/ 96 h 171"/>
                <a:gd name="T32" fmla="*/ 141 w 156"/>
                <a:gd name="T33" fmla="*/ 97 h 171"/>
                <a:gd name="T34" fmla="*/ 148 w 156"/>
                <a:gd name="T35" fmla="*/ 94 h 171"/>
                <a:gd name="T36" fmla="*/ 155 w 156"/>
                <a:gd name="T37" fmla="*/ 97 h 171"/>
                <a:gd name="T38" fmla="*/ 156 w 156"/>
                <a:gd name="T39" fmla="*/ 109 h 171"/>
                <a:gd name="T40" fmla="*/ 155 w 156"/>
                <a:gd name="T41" fmla="*/ 121 h 171"/>
                <a:gd name="T42" fmla="*/ 153 w 156"/>
                <a:gd name="T43" fmla="*/ 133 h 171"/>
                <a:gd name="T44" fmla="*/ 152 w 156"/>
                <a:gd name="T45" fmla="*/ 151 h 171"/>
                <a:gd name="T46" fmla="*/ 138 w 156"/>
                <a:gd name="T47" fmla="*/ 167 h 171"/>
                <a:gd name="T48" fmla="*/ 124 w 156"/>
                <a:gd name="T49" fmla="*/ 171 h 171"/>
                <a:gd name="T50" fmla="*/ 104 w 156"/>
                <a:gd name="T51" fmla="*/ 167 h 171"/>
                <a:gd name="T52" fmla="*/ 85 w 156"/>
                <a:gd name="T53" fmla="*/ 162 h 171"/>
                <a:gd name="T54" fmla="*/ 99 w 156"/>
                <a:gd name="T55" fmla="*/ 130 h 171"/>
                <a:gd name="T56" fmla="*/ 95 w 156"/>
                <a:gd name="T57" fmla="*/ 121 h 171"/>
                <a:gd name="T58" fmla="*/ 76 w 156"/>
                <a:gd name="T59" fmla="*/ 113 h 171"/>
                <a:gd name="T60" fmla="*/ 52 w 156"/>
                <a:gd name="T61" fmla="*/ 98 h 171"/>
                <a:gd name="T62" fmla="*/ 37 w 156"/>
                <a:gd name="T63" fmla="*/ 95 h 171"/>
                <a:gd name="T64" fmla="*/ 0 w 156"/>
                <a:gd name="T65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71">
                  <a:moveTo>
                    <a:pt x="0" y="61"/>
                  </a:moveTo>
                  <a:lnTo>
                    <a:pt x="4" y="36"/>
                  </a:lnTo>
                  <a:lnTo>
                    <a:pt x="3" y="25"/>
                  </a:lnTo>
                  <a:lnTo>
                    <a:pt x="10" y="6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6" y="11"/>
                  </a:lnTo>
                  <a:lnTo>
                    <a:pt x="77" y="18"/>
                  </a:lnTo>
                  <a:lnTo>
                    <a:pt x="83" y="29"/>
                  </a:lnTo>
                  <a:lnTo>
                    <a:pt x="85" y="57"/>
                  </a:lnTo>
                  <a:lnTo>
                    <a:pt x="104" y="61"/>
                  </a:lnTo>
                  <a:lnTo>
                    <a:pt x="111" y="57"/>
                  </a:lnTo>
                  <a:lnTo>
                    <a:pt x="124" y="63"/>
                  </a:lnTo>
                  <a:lnTo>
                    <a:pt x="128" y="69"/>
                  </a:lnTo>
                  <a:lnTo>
                    <a:pt x="132" y="88"/>
                  </a:lnTo>
                  <a:lnTo>
                    <a:pt x="135" y="96"/>
                  </a:lnTo>
                  <a:lnTo>
                    <a:pt x="141" y="97"/>
                  </a:lnTo>
                  <a:lnTo>
                    <a:pt x="148" y="94"/>
                  </a:lnTo>
                  <a:lnTo>
                    <a:pt x="155" y="97"/>
                  </a:lnTo>
                  <a:lnTo>
                    <a:pt x="156" y="109"/>
                  </a:lnTo>
                  <a:lnTo>
                    <a:pt x="155" y="121"/>
                  </a:lnTo>
                  <a:lnTo>
                    <a:pt x="153" y="133"/>
                  </a:lnTo>
                  <a:lnTo>
                    <a:pt x="152" y="151"/>
                  </a:lnTo>
                  <a:lnTo>
                    <a:pt x="138" y="167"/>
                  </a:lnTo>
                  <a:lnTo>
                    <a:pt x="124" y="171"/>
                  </a:lnTo>
                  <a:lnTo>
                    <a:pt x="104" y="167"/>
                  </a:lnTo>
                  <a:lnTo>
                    <a:pt x="85" y="162"/>
                  </a:lnTo>
                  <a:lnTo>
                    <a:pt x="99" y="130"/>
                  </a:lnTo>
                  <a:lnTo>
                    <a:pt x="95" y="121"/>
                  </a:lnTo>
                  <a:lnTo>
                    <a:pt x="76" y="113"/>
                  </a:lnTo>
                  <a:lnTo>
                    <a:pt x="52" y="98"/>
                  </a:lnTo>
                  <a:lnTo>
                    <a:pt x="37" y="95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1" name="Freeform 180">
              <a:extLst>
                <a:ext uri="{FF2B5EF4-FFF2-40B4-BE49-F238E27FC236}">
                  <a16:creationId xmlns:a16="http://schemas.microsoft.com/office/drawing/2014/main" id="{13C2317A-B146-46D5-AA8C-03E555CBE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687" y="2623318"/>
              <a:ext cx="69850" cy="41275"/>
            </a:xfrm>
            <a:custGeom>
              <a:avLst/>
              <a:gdLst>
                <a:gd name="T0" fmla="*/ 42 w 44"/>
                <a:gd name="T1" fmla="*/ 21 h 26"/>
                <a:gd name="T2" fmla="*/ 39 w 44"/>
                <a:gd name="T3" fmla="*/ 26 h 26"/>
                <a:gd name="T4" fmla="*/ 29 w 44"/>
                <a:gd name="T5" fmla="*/ 26 h 26"/>
                <a:gd name="T6" fmla="*/ 22 w 44"/>
                <a:gd name="T7" fmla="*/ 24 h 26"/>
                <a:gd name="T8" fmla="*/ 15 w 44"/>
                <a:gd name="T9" fmla="*/ 20 h 26"/>
                <a:gd name="T10" fmla="*/ 5 w 44"/>
                <a:gd name="T11" fmla="*/ 18 h 26"/>
                <a:gd name="T12" fmla="*/ 0 w 44"/>
                <a:gd name="T13" fmla="*/ 14 h 26"/>
                <a:gd name="T14" fmla="*/ 1 w 44"/>
                <a:gd name="T15" fmla="*/ 11 h 26"/>
                <a:gd name="T16" fmla="*/ 8 w 44"/>
                <a:gd name="T17" fmla="*/ 6 h 26"/>
                <a:gd name="T18" fmla="*/ 12 w 44"/>
                <a:gd name="T19" fmla="*/ 3 h 26"/>
                <a:gd name="T20" fmla="*/ 11 w 44"/>
                <a:gd name="T21" fmla="*/ 1 h 26"/>
                <a:gd name="T22" fmla="*/ 15 w 44"/>
                <a:gd name="T23" fmla="*/ 0 h 26"/>
                <a:gd name="T24" fmla="*/ 20 w 44"/>
                <a:gd name="T25" fmla="*/ 1 h 26"/>
                <a:gd name="T26" fmla="*/ 24 w 44"/>
                <a:gd name="T27" fmla="*/ 6 h 26"/>
                <a:gd name="T28" fmla="*/ 29 w 44"/>
                <a:gd name="T29" fmla="*/ 9 h 26"/>
                <a:gd name="T30" fmla="*/ 29 w 44"/>
                <a:gd name="T31" fmla="*/ 12 h 26"/>
                <a:gd name="T32" fmla="*/ 38 w 44"/>
                <a:gd name="T33" fmla="*/ 9 h 26"/>
                <a:gd name="T34" fmla="*/ 41 w 44"/>
                <a:gd name="T35" fmla="*/ 11 h 26"/>
                <a:gd name="T36" fmla="*/ 44 w 44"/>
                <a:gd name="T37" fmla="*/ 13 h 26"/>
                <a:gd name="T38" fmla="*/ 42 w 44"/>
                <a:gd name="T39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26">
                  <a:moveTo>
                    <a:pt x="42" y="21"/>
                  </a:moveTo>
                  <a:lnTo>
                    <a:pt x="39" y="26"/>
                  </a:lnTo>
                  <a:lnTo>
                    <a:pt x="29" y="26"/>
                  </a:lnTo>
                  <a:lnTo>
                    <a:pt x="22" y="24"/>
                  </a:lnTo>
                  <a:lnTo>
                    <a:pt x="15" y="20"/>
                  </a:lnTo>
                  <a:lnTo>
                    <a:pt x="5" y="18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29" y="9"/>
                  </a:lnTo>
                  <a:lnTo>
                    <a:pt x="29" y="12"/>
                  </a:lnTo>
                  <a:lnTo>
                    <a:pt x="38" y="9"/>
                  </a:lnTo>
                  <a:lnTo>
                    <a:pt x="41" y="11"/>
                  </a:lnTo>
                  <a:lnTo>
                    <a:pt x="44" y="13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2" name="Freeform 184">
              <a:extLst>
                <a:ext uri="{FF2B5EF4-FFF2-40B4-BE49-F238E27FC236}">
                  <a16:creationId xmlns:a16="http://schemas.microsoft.com/office/drawing/2014/main" id="{2AFA590D-93D1-4E4F-B356-9E07906CB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1674" y="2899544"/>
              <a:ext cx="119063" cy="139700"/>
            </a:xfrm>
            <a:custGeom>
              <a:avLst/>
              <a:gdLst>
                <a:gd name="T0" fmla="*/ 17 w 75"/>
                <a:gd name="T1" fmla="*/ 1 h 88"/>
                <a:gd name="T2" fmla="*/ 39 w 75"/>
                <a:gd name="T3" fmla="*/ 5 h 88"/>
                <a:gd name="T4" fmla="*/ 41 w 75"/>
                <a:gd name="T5" fmla="*/ 2 h 88"/>
                <a:gd name="T6" fmla="*/ 56 w 75"/>
                <a:gd name="T7" fmla="*/ 0 h 88"/>
                <a:gd name="T8" fmla="*/ 75 w 75"/>
                <a:gd name="T9" fmla="*/ 6 h 88"/>
                <a:gd name="T10" fmla="*/ 65 w 75"/>
                <a:gd name="T11" fmla="*/ 24 h 88"/>
                <a:gd name="T12" fmla="*/ 66 w 75"/>
                <a:gd name="T13" fmla="*/ 38 h 88"/>
                <a:gd name="T14" fmla="*/ 74 w 75"/>
                <a:gd name="T15" fmla="*/ 50 h 88"/>
                <a:gd name="T16" fmla="*/ 70 w 75"/>
                <a:gd name="T17" fmla="*/ 59 h 88"/>
                <a:gd name="T18" fmla="*/ 68 w 75"/>
                <a:gd name="T19" fmla="*/ 69 h 88"/>
                <a:gd name="T20" fmla="*/ 64 w 75"/>
                <a:gd name="T21" fmla="*/ 77 h 88"/>
                <a:gd name="T22" fmla="*/ 53 w 75"/>
                <a:gd name="T23" fmla="*/ 73 h 88"/>
                <a:gd name="T24" fmla="*/ 45 w 75"/>
                <a:gd name="T25" fmla="*/ 75 h 88"/>
                <a:gd name="T26" fmla="*/ 37 w 75"/>
                <a:gd name="T27" fmla="*/ 73 h 88"/>
                <a:gd name="T28" fmla="*/ 35 w 75"/>
                <a:gd name="T29" fmla="*/ 79 h 88"/>
                <a:gd name="T30" fmla="*/ 38 w 75"/>
                <a:gd name="T31" fmla="*/ 83 h 88"/>
                <a:gd name="T32" fmla="*/ 37 w 75"/>
                <a:gd name="T33" fmla="*/ 88 h 88"/>
                <a:gd name="T34" fmla="*/ 27 w 75"/>
                <a:gd name="T35" fmla="*/ 86 h 88"/>
                <a:gd name="T36" fmla="*/ 16 w 75"/>
                <a:gd name="T37" fmla="*/ 68 h 88"/>
                <a:gd name="T38" fmla="*/ 13 w 75"/>
                <a:gd name="T39" fmla="*/ 56 h 88"/>
                <a:gd name="T40" fmla="*/ 7 w 75"/>
                <a:gd name="T41" fmla="*/ 56 h 88"/>
                <a:gd name="T42" fmla="*/ 0 w 75"/>
                <a:gd name="T43" fmla="*/ 41 h 88"/>
                <a:gd name="T44" fmla="*/ 3 w 75"/>
                <a:gd name="T45" fmla="*/ 30 h 88"/>
                <a:gd name="T46" fmla="*/ 2 w 75"/>
                <a:gd name="T47" fmla="*/ 25 h 88"/>
                <a:gd name="T48" fmla="*/ 13 w 75"/>
                <a:gd name="T49" fmla="*/ 20 h 88"/>
                <a:gd name="T50" fmla="*/ 17 w 75"/>
                <a:gd name="T51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5" h="88">
                  <a:moveTo>
                    <a:pt x="17" y="1"/>
                  </a:moveTo>
                  <a:lnTo>
                    <a:pt x="39" y="5"/>
                  </a:lnTo>
                  <a:lnTo>
                    <a:pt x="41" y="2"/>
                  </a:lnTo>
                  <a:lnTo>
                    <a:pt x="56" y="0"/>
                  </a:lnTo>
                  <a:lnTo>
                    <a:pt x="75" y="6"/>
                  </a:lnTo>
                  <a:lnTo>
                    <a:pt x="65" y="24"/>
                  </a:lnTo>
                  <a:lnTo>
                    <a:pt x="66" y="38"/>
                  </a:lnTo>
                  <a:lnTo>
                    <a:pt x="74" y="50"/>
                  </a:lnTo>
                  <a:lnTo>
                    <a:pt x="70" y="59"/>
                  </a:lnTo>
                  <a:lnTo>
                    <a:pt x="68" y="69"/>
                  </a:lnTo>
                  <a:lnTo>
                    <a:pt x="64" y="77"/>
                  </a:lnTo>
                  <a:lnTo>
                    <a:pt x="53" y="73"/>
                  </a:lnTo>
                  <a:lnTo>
                    <a:pt x="45" y="75"/>
                  </a:lnTo>
                  <a:lnTo>
                    <a:pt x="37" y="73"/>
                  </a:lnTo>
                  <a:lnTo>
                    <a:pt x="35" y="79"/>
                  </a:lnTo>
                  <a:lnTo>
                    <a:pt x="38" y="83"/>
                  </a:lnTo>
                  <a:lnTo>
                    <a:pt x="37" y="88"/>
                  </a:lnTo>
                  <a:lnTo>
                    <a:pt x="27" y="86"/>
                  </a:lnTo>
                  <a:lnTo>
                    <a:pt x="16" y="68"/>
                  </a:lnTo>
                  <a:lnTo>
                    <a:pt x="13" y="56"/>
                  </a:lnTo>
                  <a:lnTo>
                    <a:pt x="7" y="56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2" y="25"/>
                  </a:lnTo>
                  <a:lnTo>
                    <a:pt x="13" y="20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3" name="Freeform 196">
              <a:extLst>
                <a:ext uri="{FF2B5EF4-FFF2-40B4-BE49-F238E27FC236}">
                  <a16:creationId xmlns:a16="http://schemas.microsoft.com/office/drawing/2014/main" id="{6322D012-6340-42D1-A9C9-775CBEC40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724" y="2739206"/>
              <a:ext cx="31750" cy="30163"/>
            </a:xfrm>
            <a:custGeom>
              <a:avLst/>
              <a:gdLst>
                <a:gd name="T0" fmla="*/ 6 w 20"/>
                <a:gd name="T1" fmla="*/ 3 h 19"/>
                <a:gd name="T2" fmla="*/ 16 w 20"/>
                <a:gd name="T3" fmla="*/ 0 h 19"/>
                <a:gd name="T4" fmla="*/ 20 w 20"/>
                <a:gd name="T5" fmla="*/ 1 h 19"/>
                <a:gd name="T6" fmla="*/ 19 w 20"/>
                <a:gd name="T7" fmla="*/ 16 h 19"/>
                <a:gd name="T8" fmla="*/ 3 w 20"/>
                <a:gd name="T9" fmla="*/ 19 h 19"/>
                <a:gd name="T10" fmla="*/ 0 w 20"/>
                <a:gd name="T11" fmla="*/ 17 h 19"/>
                <a:gd name="T12" fmla="*/ 6 w 20"/>
                <a:gd name="T13" fmla="*/ 11 h 19"/>
                <a:gd name="T14" fmla="*/ 6 w 20"/>
                <a:gd name="T1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6" y="3"/>
                  </a:moveTo>
                  <a:lnTo>
                    <a:pt x="16" y="0"/>
                  </a:lnTo>
                  <a:lnTo>
                    <a:pt x="20" y="1"/>
                  </a:lnTo>
                  <a:lnTo>
                    <a:pt x="19" y="16"/>
                  </a:lnTo>
                  <a:lnTo>
                    <a:pt x="3" y="19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6" y="3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4" name="Freeform 204">
              <a:extLst>
                <a:ext uri="{FF2B5EF4-FFF2-40B4-BE49-F238E27FC236}">
                  <a16:creationId xmlns:a16="http://schemas.microsoft.com/office/drawing/2014/main" id="{B77969D4-B728-42B3-ABED-21B53118C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874" y="4091756"/>
              <a:ext cx="142875" cy="158750"/>
            </a:xfrm>
            <a:custGeom>
              <a:avLst/>
              <a:gdLst>
                <a:gd name="T0" fmla="*/ 3 w 90"/>
                <a:gd name="T1" fmla="*/ 2 h 100"/>
                <a:gd name="T2" fmla="*/ 14 w 90"/>
                <a:gd name="T3" fmla="*/ 0 h 100"/>
                <a:gd name="T4" fmla="*/ 35 w 90"/>
                <a:gd name="T5" fmla="*/ 16 h 100"/>
                <a:gd name="T6" fmla="*/ 41 w 90"/>
                <a:gd name="T7" fmla="*/ 15 h 100"/>
                <a:gd name="T8" fmla="*/ 61 w 90"/>
                <a:gd name="T9" fmla="*/ 29 h 100"/>
                <a:gd name="T10" fmla="*/ 77 w 90"/>
                <a:gd name="T11" fmla="*/ 40 h 100"/>
                <a:gd name="T12" fmla="*/ 89 w 90"/>
                <a:gd name="T13" fmla="*/ 54 h 100"/>
                <a:gd name="T14" fmla="*/ 83 w 90"/>
                <a:gd name="T15" fmla="*/ 64 h 100"/>
                <a:gd name="T16" fmla="*/ 90 w 90"/>
                <a:gd name="T17" fmla="*/ 76 h 100"/>
                <a:gd name="T18" fmla="*/ 84 w 90"/>
                <a:gd name="T19" fmla="*/ 89 h 100"/>
                <a:gd name="T20" fmla="*/ 67 w 90"/>
                <a:gd name="T21" fmla="*/ 100 h 100"/>
                <a:gd name="T22" fmla="*/ 53 w 90"/>
                <a:gd name="T23" fmla="*/ 96 h 100"/>
                <a:gd name="T24" fmla="*/ 44 w 90"/>
                <a:gd name="T25" fmla="*/ 98 h 100"/>
                <a:gd name="T26" fmla="*/ 27 w 90"/>
                <a:gd name="T27" fmla="*/ 89 h 100"/>
                <a:gd name="T28" fmla="*/ 15 w 90"/>
                <a:gd name="T29" fmla="*/ 90 h 100"/>
                <a:gd name="T30" fmla="*/ 2 w 90"/>
                <a:gd name="T31" fmla="*/ 79 h 100"/>
                <a:gd name="T32" fmla="*/ 1 w 90"/>
                <a:gd name="T33" fmla="*/ 65 h 100"/>
                <a:gd name="T34" fmla="*/ 4 w 90"/>
                <a:gd name="T35" fmla="*/ 61 h 100"/>
                <a:gd name="T36" fmla="*/ 0 w 90"/>
                <a:gd name="T37" fmla="*/ 40 h 100"/>
                <a:gd name="T38" fmla="*/ 2 w 90"/>
                <a:gd name="T39" fmla="*/ 19 h 100"/>
                <a:gd name="T40" fmla="*/ 3 w 90"/>
                <a:gd name="T41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0">
                  <a:moveTo>
                    <a:pt x="3" y="2"/>
                  </a:moveTo>
                  <a:lnTo>
                    <a:pt x="14" y="0"/>
                  </a:lnTo>
                  <a:lnTo>
                    <a:pt x="35" y="16"/>
                  </a:lnTo>
                  <a:lnTo>
                    <a:pt x="41" y="15"/>
                  </a:lnTo>
                  <a:lnTo>
                    <a:pt x="61" y="29"/>
                  </a:lnTo>
                  <a:lnTo>
                    <a:pt x="77" y="40"/>
                  </a:lnTo>
                  <a:lnTo>
                    <a:pt x="89" y="54"/>
                  </a:lnTo>
                  <a:lnTo>
                    <a:pt x="83" y="64"/>
                  </a:lnTo>
                  <a:lnTo>
                    <a:pt x="90" y="76"/>
                  </a:lnTo>
                  <a:lnTo>
                    <a:pt x="84" y="89"/>
                  </a:lnTo>
                  <a:lnTo>
                    <a:pt x="67" y="100"/>
                  </a:lnTo>
                  <a:lnTo>
                    <a:pt x="53" y="96"/>
                  </a:lnTo>
                  <a:lnTo>
                    <a:pt x="44" y="98"/>
                  </a:lnTo>
                  <a:lnTo>
                    <a:pt x="27" y="89"/>
                  </a:lnTo>
                  <a:lnTo>
                    <a:pt x="15" y="90"/>
                  </a:lnTo>
                  <a:lnTo>
                    <a:pt x="2" y="79"/>
                  </a:lnTo>
                  <a:lnTo>
                    <a:pt x="1" y="65"/>
                  </a:lnTo>
                  <a:lnTo>
                    <a:pt x="4" y="61"/>
                  </a:lnTo>
                  <a:lnTo>
                    <a:pt x="0" y="40"/>
                  </a:lnTo>
                  <a:lnTo>
                    <a:pt x="2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45" name="Freeform 212">
              <a:extLst>
                <a:ext uri="{FF2B5EF4-FFF2-40B4-BE49-F238E27FC236}">
                  <a16:creationId xmlns:a16="http://schemas.microsoft.com/office/drawing/2014/main" id="{D08726B9-65EE-4C83-B774-B93DD3C7D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937" y="2697931"/>
              <a:ext cx="393700" cy="376238"/>
            </a:xfrm>
            <a:custGeom>
              <a:avLst/>
              <a:gdLst>
                <a:gd name="T0" fmla="*/ 39 w 248"/>
                <a:gd name="T1" fmla="*/ 13 h 237"/>
                <a:gd name="T2" fmla="*/ 33 w 248"/>
                <a:gd name="T3" fmla="*/ 24 h 237"/>
                <a:gd name="T4" fmla="*/ 23 w 248"/>
                <a:gd name="T5" fmla="*/ 47 h 237"/>
                <a:gd name="T6" fmla="*/ 38 w 248"/>
                <a:gd name="T7" fmla="*/ 62 h 237"/>
                <a:gd name="T8" fmla="*/ 37 w 248"/>
                <a:gd name="T9" fmla="*/ 40 h 237"/>
                <a:gd name="T10" fmla="*/ 61 w 248"/>
                <a:gd name="T11" fmla="*/ 16 h 237"/>
                <a:gd name="T12" fmla="*/ 65 w 248"/>
                <a:gd name="T13" fmla="*/ 0 h 237"/>
                <a:gd name="T14" fmla="*/ 84 w 248"/>
                <a:gd name="T15" fmla="*/ 15 h 237"/>
                <a:gd name="T16" fmla="*/ 95 w 248"/>
                <a:gd name="T17" fmla="*/ 33 h 237"/>
                <a:gd name="T18" fmla="*/ 131 w 248"/>
                <a:gd name="T19" fmla="*/ 31 h 237"/>
                <a:gd name="T20" fmla="*/ 155 w 248"/>
                <a:gd name="T21" fmla="*/ 43 h 237"/>
                <a:gd name="T22" fmla="*/ 166 w 248"/>
                <a:gd name="T23" fmla="*/ 31 h 237"/>
                <a:gd name="T24" fmla="*/ 211 w 248"/>
                <a:gd name="T25" fmla="*/ 30 h 237"/>
                <a:gd name="T26" fmla="*/ 201 w 248"/>
                <a:gd name="T27" fmla="*/ 46 h 237"/>
                <a:gd name="T28" fmla="*/ 229 w 248"/>
                <a:gd name="T29" fmla="*/ 58 h 237"/>
                <a:gd name="T30" fmla="*/ 241 w 248"/>
                <a:gd name="T31" fmla="*/ 74 h 237"/>
                <a:gd name="T32" fmla="*/ 233 w 248"/>
                <a:gd name="T33" fmla="*/ 91 h 237"/>
                <a:gd name="T34" fmla="*/ 237 w 248"/>
                <a:gd name="T35" fmla="*/ 106 h 237"/>
                <a:gd name="T36" fmla="*/ 221 w 248"/>
                <a:gd name="T37" fmla="*/ 113 h 237"/>
                <a:gd name="T38" fmla="*/ 216 w 248"/>
                <a:gd name="T39" fmla="*/ 129 h 237"/>
                <a:gd name="T40" fmla="*/ 230 w 248"/>
                <a:gd name="T41" fmla="*/ 150 h 237"/>
                <a:gd name="T42" fmla="*/ 202 w 248"/>
                <a:gd name="T43" fmla="*/ 166 h 237"/>
                <a:gd name="T44" fmla="*/ 184 w 248"/>
                <a:gd name="T45" fmla="*/ 174 h 237"/>
                <a:gd name="T46" fmla="*/ 156 w 248"/>
                <a:gd name="T47" fmla="*/ 166 h 237"/>
                <a:gd name="T48" fmla="*/ 160 w 248"/>
                <a:gd name="T49" fmla="*/ 173 h 237"/>
                <a:gd name="T50" fmla="*/ 162 w 248"/>
                <a:gd name="T51" fmla="*/ 201 h 237"/>
                <a:gd name="T52" fmla="*/ 178 w 248"/>
                <a:gd name="T53" fmla="*/ 207 h 237"/>
                <a:gd name="T54" fmla="*/ 163 w 248"/>
                <a:gd name="T55" fmla="*/ 221 h 237"/>
                <a:gd name="T56" fmla="*/ 142 w 248"/>
                <a:gd name="T57" fmla="*/ 230 h 237"/>
                <a:gd name="T58" fmla="*/ 124 w 248"/>
                <a:gd name="T59" fmla="*/ 237 h 237"/>
                <a:gd name="T60" fmla="*/ 108 w 248"/>
                <a:gd name="T61" fmla="*/ 206 h 237"/>
                <a:gd name="T62" fmla="*/ 97 w 248"/>
                <a:gd name="T63" fmla="*/ 194 h 237"/>
                <a:gd name="T64" fmla="*/ 106 w 248"/>
                <a:gd name="T65" fmla="*/ 179 h 237"/>
                <a:gd name="T66" fmla="*/ 97 w 248"/>
                <a:gd name="T67" fmla="*/ 159 h 237"/>
                <a:gd name="T68" fmla="*/ 103 w 248"/>
                <a:gd name="T69" fmla="*/ 137 h 237"/>
                <a:gd name="T70" fmla="*/ 101 w 248"/>
                <a:gd name="T71" fmla="*/ 122 h 237"/>
                <a:gd name="T72" fmla="*/ 77 w 248"/>
                <a:gd name="T73" fmla="*/ 123 h 237"/>
                <a:gd name="T74" fmla="*/ 57 w 248"/>
                <a:gd name="T75" fmla="*/ 108 h 237"/>
                <a:gd name="T76" fmla="*/ 23 w 248"/>
                <a:gd name="T77" fmla="*/ 107 h 237"/>
                <a:gd name="T78" fmla="*/ 14 w 248"/>
                <a:gd name="T79" fmla="*/ 98 h 237"/>
                <a:gd name="T80" fmla="*/ 16 w 248"/>
                <a:gd name="T81" fmla="*/ 86 h 237"/>
                <a:gd name="T82" fmla="*/ 11 w 248"/>
                <a:gd name="T83" fmla="*/ 73 h 237"/>
                <a:gd name="T84" fmla="*/ 0 w 248"/>
                <a:gd name="T85" fmla="*/ 62 h 237"/>
                <a:gd name="T86" fmla="*/ 9 w 248"/>
                <a:gd name="T87" fmla="*/ 35 h 237"/>
                <a:gd name="T88" fmla="*/ 22 w 248"/>
                <a:gd name="T89" fmla="*/ 22 h 237"/>
                <a:gd name="T90" fmla="*/ 40 w 248"/>
                <a:gd name="T91" fmla="*/ 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8" h="237">
                  <a:moveTo>
                    <a:pt x="40" y="8"/>
                  </a:moveTo>
                  <a:lnTo>
                    <a:pt x="39" y="13"/>
                  </a:lnTo>
                  <a:lnTo>
                    <a:pt x="28" y="15"/>
                  </a:lnTo>
                  <a:lnTo>
                    <a:pt x="33" y="24"/>
                  </a:lnTo>
                  <a:lnTo>
                    <a:pt x="32" y="35"/>
                  </a:lnTo>
                  <a:lnTo>
                    <a:pt x="23" y="47"/>
                  </a:lnTo>
                  <a:lnTo>
                    <a:pt x="29" y="64"/>
                  </a:lnTo>
                  <a:lnTo>
                    <a:pt x="38" y="62"/>
                  </a:lnTo>
                  <a:lnTo>
                    <a:pt x="42" y="48"/>
                  </a:lnTo>
                  <a:lnTo>
                    <a:pt x="37" y="40"/>
                  </a:lnTo>
                  <a:lnTo>
                    <a:pt x="37" y="24"/>
                  </a:lnTo>
                  <a:lnTo>
                    <a:pt x="61" y="16"/>
                  </a:lnTo>
                  <a:lnTo>
                    <a:pt x="59" y="6"/>
                  </a:lnTo>
                  <a:lnTo>
                    <a:pt x="65" y="0"/>
                  </a:lnTo>
                  <a:lnTo>
                    <a:pt x="71" y="14"/>
                  </a:lnTo>
                  <a:lnTo>
                    <a:pt x="84" y="15"/>
                  </a:lnTo>
                  <a:lnTo>
                    <a:pt x="95" y="26"/>
                  </a:lnTo>
                  <a:lnTo>
                    <a:pt x="95" y="33"/>
                  </a:lnTo>
                  <a:lnTo>
                    <a:pt x="112" y="33"/>
                  </a:lnTo>
                  <a:lnTo>
                    <a:pt x="131" y="31"/>
                  </a:lnTo>
                  <a:lnTo>
                    <a:pt x="141" y="41"/>
                  </a:lnTo>
                  <a:lnTo>
                    <a:pt x="155" y="43"/>
                  </a:lnTo>
                  <a:lnTo>
                    <a:pt x="166" y="37"/>
                  </a:lnTo>
                  <a:lnTo>
                    <a:pt x="166" y="31"/>
                  </a:lnTo>
                  <a:lnTo>
                    <a:pt x="189" y="30"/>
                  </a:lnTo>
                  <a:lnTo>
                    <a:pt x="211" y="30"/>
                  </a:lnTo>
                  <a:lnTo>
                    <a:pt x="195" y="36"/>
                  </a:lnTo>
                  <a:lnTo>
                    <a:pt x="201" y="46"/>
                  </a:lnTo>
                  <a:lnTo>
                    <a:pt x="215" y="47"/>
                  </a:lnTo>
                  <a:lnTo>
                    <a:pt x="229" y="58"/>
                  </a:lnTo>
                  <a:lnTo>
                    <a:pt x="231" y="74"/>
                  </a:lnTo>
                  <a:lnTo>
                    <a:pt x="241" y="74"/>
                  </a:lnTo>
                  <a:lnTo>
                    <a:pt x="248" y="79"/>
                  </a:lnTo>
                  <a:lnTo>
                    <a:pt x="233" y="91"/>
                  </a:lnTo>
                  <a:lnTo>
                    <a:pt x="231" y="98"/>
                  </a:lnTo>
                  <a:lnTo>
                    <a:pt x="237" y="106"/>
                  </a:lnTo>
                  <a:lnTo>
                    <a:pt x="232" y="110"/>
                  </a:lnTo>
                  <a:lnTo>
                    <a:pt x="221" y="113"/>
                  </a:lnTo>
                  <a:lnTo>
                    <a:pt x="221" y="123"/>
                  </a:lnTo>
                  <a:lnTo>
                    <a:pt x="216" y="129"/>
                  </a:lnTo>
                  <a:lnTo>
                    <a:pt x="228" y="144"/>
                  </a:lnTo>
                  <a:lnTo>
                    <a:pt x="230" y="150"/>
                  </a:lnTo>
                  <a:lnTo>
                    <a:pt x="223" y="158"/>
                  </a:lnTo>
                  <a:lnTo>
                    <a:pt x="202" y="166"/>
                  </a:lnTo>
                  <a:lnTo>
                    <a:pt x="189" y="169"/>
                  </a:lnTo>
                  <a:lnTo>
                    <a:pt x="184" y="174"/>
                  </a:lnTo>
                  <a:lnTo>
                    <a:pt x="169" y="169"/>
                  </a:lnTo>
                  <a:lnTo>
                    <a:pt x="156" y="166"/>
                  </a:lnTo>
                  <a:lnTo>
                    <a:pt x="152" y="168"/>
                  </a:lnTo>
                  <a:lnTo>
                    <a:pt x="160" y="173"/>
                  </a:lnTo>
                  <a:lnTo>
                    <a:pt x="159" y="187"/>
                  </a:lnTo>
                  <a:lnTo>
                    <a:pt x="162" y="201"/>
                  </a:lnTo>
                  <a:lnTo>
                    <a:pt x="177" y="202"/>
                  </a:lnTo>
                  <a:lnTo>
                    <a:pt x="178" y="207"/>
                  </a:lnTo>
                  <a:lnTo>
                    <a:pt x="165" y="213"/>
                  </a:lnTo>
                  <a:lnTo>
                    <a:pt x="163" y="221"/>
                  </a:lnTo>
                  <a:lnTo>
                    <a:pt x="155" y="225"/>
                  </a:lnTo>
                  <a:lnTo>
                    <a:pt x="142" y="230"/>
                  </a:lnTo>
                  <a:lnTo>
                    <a:pt x="138" y="236"/>
                  </a:lnTo>
                  <a:lnTo>
                    <a:pt x="124" y="237"/>
                  </a:lnTo>
                  <a:lnTo>
                    <a:pt x="114" y="226"/>
                  </a:lnTo>
                  <a:lnTo>
                    <a:pt x="108" y="206"/>
                  </a:lnTo>
                  <a:lnTo>
                    <a:pt x="103" y="198"/>
                  </a:lnTo>
                  <a:lnTo>
                    <a:pt x="97" y="194"/>
                  </a:lnTo>
                  <a:lnTo>
                    <a:pt x="106" y="183"/>
                  </a:lnTo>
                  <a:lnTo>
                    <a:pt x="106" y="179"/>
                  </a:lnTo>
                  <a:lnTo>
                    <a:pt x="101" y="173"/>
                  </a:lnTo>
                  <a:lnTo>
                    <a:pt x="97" y="159"/>
                  </a:lnTo>
                  <a:lnTo>
                    <a:pt x="99" y="144"/>
                  </a:lnTo>
                  <a:lnTo>
                    <a:pt x="103" y="137"/>
                  </a:lnTo>
                  <a:lnTo>
                    <a:pt x="107" y="126"/>
                  </a:lnTo>
                  <a:lnTo>
                    <a:pt x="101" y="122"/>
                  </a:lnTo>
                  <a:lnTo>
                    <a:pt x="90" y="125"/>
                  </a:lnTo>
                  <a:lnTo>
                    <a:pt x="77" y="123"/>
                  </a:lnTo>
                  <a:lnTo>
                    <a:pt x="69" y="126"/>
                  </a:lnTo>
                  <a:lnTo>
                    <a:pt x="57" y="108"/>
                  </a:lnTo>
                  <a:lnTo>
                    <a:pt x="47" y="105"/>
                  </a:lnTo>
                  <a:lnTo>
                    <a:pt x="23" y="107"/>
                  </a:lnTo>
                  <a:lnTo>
                    <a:pt x="19" y="100"/>
                  </a:lnTo>
                  <a:lnTo>
                    <a:pt x="14" y="98"/>
                  </a:lnTo>
                  <a:lnTo>
                    <a:pt x="14" y="94"/>
                  </a:lnTo>
                  <a:lnTo>
                    <a:pt x="16" y="86"/>
                  </a:lnTo>
                  <a:lnTo>
                    <a:pt x="15" y="78"/>
                  </a:lnTo>
                  <a:lnTo>
                    <a:pt x="11" y="73"/>
                  </a:lnTo>
                  <a:lnTo>
                    <a:pt x="9" y="64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9" y="35"/>
                  </a:lnTo>
                  <a:lnTo>
                    <a:pt x="15" y="28"/>
                  </a:lnTo>
                  <a:lnTo>
                    <a:pt x="22" y="22"/>
                  </a:lnTo>
                  <a:lnTo>
                    <a:pt x="28" y="11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chemeClr val="accent1"/>
            </a:solidFill>
            <a:ln w="1" cap="flat">
              <a:solidFill>
                <a:srgbClr val="6C535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8EF1FA55-1F5D-453B-82F1-0D114BC2D1A7}"/>
              </a:ext>
            </a:extLst>
          </p:cNvPr>
          <p:cNvGrpSpPr/>
          <p:nvPr/>
        </p:nvGrpSpPr>
        <p:grpSpPr>
          <a:xfrm>
            <a:off x="15311721" y="5812081"/>
            <a:ext cx="4585260" cy="2940364"/>
            <a:chOff x="15019421" y="5197593"/>
            <a:chExt cx="5443825" cy="3117331"/>
          </a:xfrm>
        </p:grpSpPr>
        <p:graphicFrame>
          <p:nvGraphicFramePr>
            <p:cNvPr id="247" name="Gráfico 246">
              <a:extLst>
                <a:ext uri="{FF2B5EF4-FFF2-40B4-BE49-F238E27FC236}">
                  <a16:creationId xmlns:a16="http://schemas.microsoft.com/office/drawing/2014/main" id="{84B271BF-0DD0-49E2-8225-743D80122FB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16265843"/>
                </p:ext>
              </p:extLst>
            </p:nvPr>
          </p:nvGraphicFramePr>
          <p:xfrm>
            <a:off x="15019421" y="5197593"/>
            <a:ext cx="5443825" cy="31173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8" name="Grupo 247">
              <a:extLst>
                <a:ext uri="{FF2B5EF4-FFF2-40B4-BE49-F238E27FC236}">
                  <a16:creationId xmlns:a16="http://schemas.microsoft.com/office/drawing/2014/main" id="{02E3450A-C73A-4A00-8E08-0416FFAEDD80}"/>
                </a:ext>
              </a:extLst>
            </p:cNvPr>
            <p:cNvGrpSpPr/>
            <p:nvPr/>
          </p:nvGrpSpPr>
          <p:grpSpPr>
            <a:xfrm>
              <a:off x="16895390" y="6162356"/>
              <a:ext cx="1722307" cy="1298646"/>
              <a:chOff x="2408510" y="2579762"/>
              <a:chExt cx="1887538" cy="1246187"/>
            </a:xfrm>
          </p:grpSpPr>
          <p:sp>
            <p:nvSpPr>
              <p:cNvPr id="249" name="Freeform 9">
                <a:extLst>
                  <a:ext uri="{FF2B5EF4-FFF2-40B4-BE49-F238E27FC236}">
                    <a16:creationId xmlns:a16="http://schemas.microsoft.com/office/drawing/2014/main" id="{CC264421-2FD7-4E46-AFF9-E708AC841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7848" y="3454474"/>
                <a:ext cx="49213" cy="100013"/>
              </a:xfrm>
              <a:custGeom>
                <a:avLst/>
                <a:gdLst>
                  <a:gd name="T0" fmla="*/ 22 w 31"/>
                  <a:gd name="T1" fmla="*/ 17 h 63"/>
                  <a:gd name="T2" fmla="*/ 20 w 31"/>
                  <a:gd name="T3" fmla="*/ 24 h 63"/>
                  <a:gd name="T4" fmla="*/ 23 w 31"/>
                  <a:gd name="T5" fmla="*/ 33 h 63"/>
                  <a:gd name="T6" fmla="*/ 31 w 31"/>
                  <a:gd name="T7" fmla="*/ 38 h 63"/>
                  <a:gd name="T8" fmla="*/ 31 w 31"/>
                  <a:gd name="T9" fmla="*/ 44 h 63"/>
                  <a:gd name="T10" fmla="*/ 25 w 31"/>
                  <a:gd name="T11" fmla="*/ 46 h 63"/>
                  <a:gd name="T12" fmla="*/ 25 w 31"/>
                  <a:gd name="T13" fmla="*/ 53 h 63"/>
                  <a:gd name="T14" fmla="*/ 18 w 31"/>
                  <a:gd name="T15" fmla="*/ 63 h 63"/>
                  <a:gd name="T16" fmla="*/ 15 w 31"/>
                  <a:gd name="T17" fmla="*/ 62 h 63"/>
                  <a:gd name="T18" fmla="*/ 14 w 31"/>
                  <a:gd name="T19" fmla="*/ 57 h 63"/>
                  <a:gd name="T20" fmla="*/ 4 w 31"/>
                  <a:gd name="T21" fmla="*/ 50 h 63"/>
                  <a:gd name="T22" fmla="*/ 2 w 31"/>
                  <a:gd name="T23" fmla="*/ 40 h 63"/>
                  <a:gd name="T24" fmla="*/ 3 w 31"/>
                  <a:gd name="T25" fmla="*/ 26 h 63"/>
                  <a:gd name="T26" fmla="*/ 4 w 31"/>
                  <a:gd name="T27" fmla="*/ 20 h 63"/>
                  <a:gd name="T28" fmla="*/ 1 w 31"/>
                  <a:gd name="T29" fmla="*/ 17 h 63"/>
                  <a:gd name="T30" fmla="*/ 0 w 31"/>
                  <a:gd name="T31" fmla="*/ 10 h 63"/>
                  <a:gd name="T32" fmla="*/ 6 w 31"/>
                  <a:gd name="T33" fmla="*/ 0 h 63"/>
                  <a:gd name="T34" fmla="*/ 7 w 31"/>
                  <a:gd name="T35" fmla="*/ 4 h 63"/>
                  <a:gd name="T36" fmla="*/ 12 w 31"/>
                  <a:gd name="T37" fmla="*/ 2 h 63"/>
                  <a:gd name="T38" fmla="*/ 16 w 31"/>
                  <a:gd name="T39" fmla="*/ 8 h 63"/>
                  <a:gd name="T40" fmla="*/ 20 w 31"/>
                  <a:gd name="T41" fmla="*/ 10 h 63"/>
                  <a:gd name="T42" fmla="*/ 22 w 31"/>
                  <a:gd name="T43" fmla="*/ 1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63">
                    <a:moveTo>
                      <a:pt x="22" y="17"/>
                    </a:moveTo>
                    <a:lnTo>
                      <a:pt x="20" y="24"/>
                    </a:lnTo>
                    <a:lnTo>
                      <a:pt x="23" y="33"/>
                    </a:lnTo>
                    <a:lnTo>
                      <a:pt x="31" y="38"/>
                    </a:lnTo>
                    <a:lnTo>
                      <a:pt x="31" y="44"/>
                    </a:lnTo>
                    <a:lnTo>
                      <a:pt x="25" y="46"/>
                    </a:lnTo>
                    <a:lnTo>
                      <a:pt x="25" y="53"/>
                    </a:lnTo>
                    <a:lnTo>
                      <a:pt x="18" y="63"/>
                    </a:lnTo>
                    <a:lnTo>
                      <a:pt x="15" y="62"/>
                    </a:lnTo>
                    <a:lnTo>
                      <a:pt x="14" y="57"/>
                    </a:lnTo>
                    <a:lnTo>
                      <a:pt x="4" y="50"/>
                    </a:lnTo>
                    <a:lnTo>
                      <a:pt x="2" y="40"/>
                    </a:lnTo>
                    <a:lnTo>
                      <a:pt x="3" y="26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0"/>
                    </a:lnTo>
                    <a:lnTo>
                      <a:pt x="6" y="0"/>
                    </a:lnTo>
                    <a:lnTo>
                      <a:pt x="7" y="4"/>
                    </a:lnTo>
                    <a:lnTo>
                      <a:pt x="12" y="2"/>
                    </a:lnTo>
                    <a:lnTo>
                      <a:pt x="16" y="8"/>
                    </a:lnTo>
                    <a:lnTo>
                      <a:pt x="20" y="10"/>
                    </a:lnTo>
                    <a:lnTo>
                      <a:pt x="22" y="1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0" name="Freeform 12">
                <a:extLst>
                  <a:ext uri="{FF2B5EF4-FFF2-40B4-BE49-F238E27FC236}">
                    <a16:creationId xmlns:a16="http://schemas.microsoft.com/office/drawing/2014/main" id="{FAD4B858-B4FD-451D-B0C8-5CD512A42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723" y="3502099"/>
                <a:ext cx="92075" cy="80963"/>
              </a:xfrm>
              <a:custGeom>
                <a:avLst/>
                <a:gdLst>
                  <a:gd name="T0" fmla="*/ 0 w 58"/>
                  <a:gd name="T1" fmla="*/ 3 h 51"/>
                  <a:gd name="T2" fmla="*/ 23 w 58"/>
                  <a:gd name="T3" fmla="*/ 0 h 51"/>
                  <a:gd name="T4" fmla="*/ 27 w 58"/>
                  <a:gd name="T5" fmla="*/ 5 h 51"/>
                  <a:gd name="T6" fmla="*/ 34 w 58"/>
                  <a:gd name="T7" fmla="*/ 9 h 51"/>
                  <a:gd name="T8" fmla="*/ 32 w 58"/>
                  <a:gd name="T9" fmla="*/ 14 h 51"/>
                  <a:gd name="T10" fmla="*/ 42 w 58"/>
                  <a:gd name="T11" fmla="*/ 21 h 51"/>
                  <a:gd name="T12" fmla="*/ 39 w 58"/>
                  <a:gd name="T13" fmla="*/ 27 h 51"/>
                  <a:gd name="T14" fmla="*/ 47 w 58"/>
                  <a:gd name="T15" fmla="*/ 33 h 51"/>
                  <a:gd name="T16" fmla="*/ 55 w 58"/>
                  <a:gd name="T17" fmla="*/ 36 h 51"/>
                  <a:gd name="T18" fmla="*/ 58 w 58"/>
                  <a:gd name="T19" fmla="*/ 51 h 51"/>
                  <a:gd name="T20" fmla="*/ 52 w 58"/>
                  <a:gd name="T21" fmla="*/ 51 h 51"/>
                  <a:gd name="T22" fmla="*/ 43 w 58"/>
                  <a:gd name="T23" fmla="*/ 39 h 51"/>
                  <a:gd name="T24" fmla="*/ 42 w 58"/>
                  <a:gd name="T25" fmla="*/ 36 h 51"/>
                  <a:gd name="T26" fmla="*/ 35 w 58"/>
                  <a:gd name="T27" fmla="*/ 36 h 51"/>
                  <a:gd name="T28" fmla="*/ 29 w 58"/>
                  <a:gd name="T29" fmla="*/ 31 h 51"/>
                  <a:gd name="T30" fmla="*/ 26 w 58"/>
                  <a:gd name="T31" fmla="*/ 31 h 51"/>
                  <a:gd name="T32" fmla="*/ 18 w 58"/>
                  <a:gd name="T33" fmla="*/ 25 h 51"/>
                  <a:gd name="T34" fmla="*/ 4 w 58"/>
                  <a:gd name="T35" fmla="*/ 20 h 51"/>
                  <a:gd name="T36" fmla="*/ 4 w 58"/>
                  <a:gd name="T37" fmla="*/ 10 h 51"/>
                  <a:gd name="T38" fmla="*/ 0 w 58"/>
                  <a:gd name="T39" fmla="*/ 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" h="51">
                    <a:moveTo>
                      <a:pt x="0" y="3"/>
                    </a:moveTo>
                    <a:lnTo>
                      <a:pt x="23" y="0"/>
                    </a:lnTo>
                    <a:lnTo>
                      <a:pt x="27" y="5"/>
                    </a:lnTo>
                    <a:lnTo>
                      <a:pt x="34" y="9"/>
                    </a:lnTo>
                    <a:lnTo>
                      <a:pt x="32" y="14"/>
                    </a:lnTo>
                    <a:lnTo>
                      <a:pt x="42" y="21"/>
                    </a:lnTo>
                    <a:lnTo>
                      <a:pt x="39" y="27"/>
                    </a:lnTo>
                    <a:lnTo>
                      <a:pt x="47" y="33"/>
                    </a:lnTo>
                    <a:lnTo>
                      <a:pt x="55" y="36"/>
                    </a:lnTo>
                    <a:lnTo>
                      <a:pt x="58" y="51"/>
                    </a:lnTo>
                    <a:lnTo>
                      <a:pt x="52" y="51"/>
                    </a:lnTo>
                    <a:lnTo>
                      <a:pt x="43" y="39"/>
                    </a:lnTo>
                    <a:lnTo>
                      <a:pt x="42" y="36"/>
                    </a:lnTo>
                    <a:lnTo>
                      <a:pt x="35" y="36"/>
                    </a:lnTo>
                    <a:lnTo>
                      <a:pt x="29" y="31"/>
                    </a:lnTo>
                    <a:lnTo>
                      <a:pt x="26" y="31"/>
                    </a:lnTo>
                    <a:lnTo>
                      <a:pt x="18" y="25"/>
                    </a:lnTo>
                    <a:lnTo>
                      <a:pt x="4" y="20"/>
                    </a:lnTo>
                    <a:lnTo>
                      <a:pt x="4" y="1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1" name="Freeform 14">
                <a:extLst>
                  <a:ext uri="{FF2B5EF4-FFF2-40B4-BE49-F238E27FC236}">
                    <a16:creationId xmlns:a16="http://schemas.microsoft.com/office/drawing/2014/main" id="{47AF0A7B-28CB-44EB-9B13-63A3933DA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560" y="3248099"/>
                <a:ext cx="190500" cy="85725"/>
              </a:xfrm>
              <a:custGeom>
                <a:avLst/>
                <a:gdLst>
                  <a:gd name="T0" fmla="*/ 120 w 120"/>
                  <a:gd name="T1" fmla="*/ 19 h 54"/>
                  <a:gd name="T2" fmla="*/ 119 w 120"/>
                  <a:gd name="T3" fmla="*/ 27 h 54"/>
                  <a:gd name="T4" fmla="*/ 110 w 120"/>
                  <a:gd name="T5" fmla="*/ 27 h 54"/>
                  <a:gd name="T6" fmla="*/ 114 w 120"/>
                  <a:gd name="T7" fmla="*/ 32 h 54"/>
                  <a:gd name="T8" fmla="*/ 109 w 120"/>
                  <a:gd name="T9" fmla="*/ 45 h 54"/>
                  <a:gd name="T10" fmla="*/ 107 w 120"/>
                  <a:gd name="T11" fmla="*/ 48 h 54"/>
                  <a:gd name="T12" fmla="*/ 92 w 120"/>
                  <a:gd name="T13" fmla="*/ 49 h 54"/>
                  <a:gd name="T14" fmla="*/ 85 w 120"/>
                  <a:gd name="T15" fmla="*/ 54 h 54"/>
                  <a:gd name="T16" fmla="*/ 71 w 120"/>
                  <a:gd name="T17" fmla="*/ 52 h 54"/>
                  <a:gd name="T18" fmla="*/ 47 w 120"/>
                  <a:gd name="T19" fmla="*/ 47 h 54"/>
                  <a:gd name="T20" fmla="*/ 43 w 120"/>
                  <a:gd name="T21" fmla="*/ 40 h 54"/>
                  <a:gd name="T22" fmla="*/ 27 w 120"/>
                  <a:gd name="T23" fmla="*/ 43 h 54"/>
                  <a:gd name="T24" fmla="*/ 25 w 120"/>
                  <a:gd name="T25" fmla="*/ 47 h 54"/>
                  <a:gd name="T26" fmla="*/ 15 w 120"/>
                  <a:gd name="T27" fmla="*/ 44 h 54"/>
                  <a:gd name="T28" fmla="*/ 7 w 120"/>
                  <a:gd name="T29" fmla="*/ 44 h 54"/>
                  <a:gd name="T30" fmla="*/ 0 w 120"/>
                  <a:gd name="T31" fmla="*/ 40 h 54"/>
                  <a:gd name="T32" fmla="*/ 2 w 120"/>
                  <a:gd name="T33" fmla="*/ 35 h 54"/>
                  <a:gd name="T34" fmla="*/ 1 w 120"/>
                  <a:gd name="T35" fmla="*/ 31 h 54"/>
                  <a:gd name="T36" fmla="*/ 6 w 120"/>
                  <a:gd name="T37" fmla="*/ 30 h 54"/>
                  <a:gd name="T38" fmla="*/ 15 w 120"/>
                  <a:gd name="T39" fmla="*/ 36 h 54"/>
                  <a:gd name="T40" fmla="*/ 16 w 120"/>
                  <a:gd name="T41" fmla="*/ 30 h 54"/>
                  <a:gd name="T42" fmla="*/ 31 w 120"/>
                  <a:gd name="T43" fmla="*/ 31 h 54"/>
                  <a:gd name="T44" fmla="*/ 42 w 120"/>
                  <a:gd name="T45" fmla="*/ 28 h 54"/>
                  <a:gd name="T46" fmla="*/ 50 w 120"/>
                  <a:gd name="T47" fmla="*/ 28 h 54"/>
                  <a:gd name="T48" fmla="*/ 55 w 120"/>
                  <a:gd name="T49" fmla="*/ 32 h 54"/>
                  <a:gd name="T50" fmla="*/ 57 w 120"/>
                  <a:gd name="T51" fmla="*/ 29 h 54"/>
                  <a:gd name="T52" fmla="*/ 53 w 120"/>
                  <a:gd name="T53" fmla="*/ 16 h 54"/>
                  <a:gd name="T54" fmla="*/ 59 w 120"/>
                  <a:gd name="T55" fmla="*/ 13 h 54"/>
                  <a:gd name="T56" fmla="*/ 64 w 120"/>
                  <a:gd name="T57" fmla="*/ 4 h 54"/>
                  <a:gd name="T58" fmla="*/ 77 w 120"/>
                  <a:gd name="T59" fmla="*/ 10 h 54"/>
                  <a:gd name="T60" fmla="*/ 85 w 120"/>
                  <a:gd name="T61" fmla="*/ 2 h 54"/>
                  <a:gd name="T62" fmla="*/ 90 w 120"/>
                  <a:gd name="T63" fmla="*/ 0 h 54"/>
                  <a:gd name="T64" fmla="*/ 103 w 120"/>
                  <a:gd name="T65" fmla="*/ 7 h 54"/>
                  <a:gd name="T66" fmla="*/ 111 w 120"/>
                  <a:gd name="T67" fmla="*/ 6 h 54"/>
                  <a:gd name="T68" fmla="*/ 119 w 120"/>
                  <a:gd name="T69" fmla="*/ 9 h 54"/>
                  <a:gd name="T70" fmla="*/ 118 w 120"/>
                  <a:gd name="T71" fmla="*/ 12 h 54"/>
                  <a:gd name="T72" fmla="*/ 120 w 120"/>
                  <a:gd name="T7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" h="54">
                    <a:moveTo>
                      <a:pt x="120" y="19"/>
                    </a:moveTo>
                    <a:lnTo>
                      <a:pt x="119" y="27"/>
                    </a:lnTo>
                    <a:lnTo>
                      <a:pt x="110" y="27"/>
                    </a:lnTo>
                    <a:lnTo>
                      <a:pt x="114" y="32"/>
                    </a:lnTo>
                    <a:lnTo>
                      <a:pt x="109" y="45"/>
                    </a:lnTo>
                    <a:lnTo>
                      <a:pt x="107" y="48"/>
                    </a:lnTo>
                    <a:lnTo>
                      <a:pt x="92" y="49"/>
                    </a:lnTo>
                    <a:lnTo>
                      <a:pt x="85" y="54"/>
                    </a:lnTo>
                    <a:lnTo>
                      <a:pt x="71" y="52"/>
                    </a:lnTo>
                    <a:lnTo>
                      <a:pt x="47" y="47"/>
                    </a:lnTo>
                    <a:lnTo>
                      <a:pt x="43" y="40"/>
                    </a:lnTo>
                    <a:lnTo>
                      <a:pt x="27" y="43"/>
                    </a:lnTo>
                    <a:lnTo>
                      <a:pt x="25" y="47"/>
                    </a:lnTo>
                    <a:lnTo>
                      <a:pt x="15" y="44"/>
                    </a:lnTo>
                    <a:lnTo>
                      <a:pt x="7" y="44"/>
                    </a:lnTo>
                    <a:lnTo>
                      <a:pt x="0" y="40"/>
                    </a:lnTo>
                    <a:lnTo>
                      <a:pt x="2" y="35"/>
                    </a:lnTo>
                    <a:lnTo>
                      <a:pt x="1" y="31"/>
                    </a:lnTo>
                    <a:lnTo>
                      <a:pt x="6" y="30"/>
                    </a:lnTo>
                    <a:lnTo>
                      <a:pt x="15" y="36"/>
                    </a:lnTo>
                    <a:lnTo>
                      <a:pt x="16" y="30"/>
                    </a:lnTo>
                    <a:lnTo>
                      <a:pt x="31" y="31"/>
                    </a:lnTo>
                    <a:lnTo>
                      <a:pt x="42" y="28"/>
                    </a:lnTo>
                    <a:lnTo>
                      <a:pt x="50" y="28"/>
                    </a:lnTo>
                    <a:lnTo>
                      <a:pt x="55" y="32"/>
                    </a:lnTo>
                    <a:lnTo>
                      <a:pt x="57" y="29"/>
                    </a:lnTo>
                    <a:lnTo>
                      <a:pt x="53" y="16"/>
                    </a:lnTo>
                    <a:lnTo>
                      <a:pt x="59" y="13"/>
                    </a:lnTo>
                    <a:lnTo>
                      <a:pt x="64" y="4"/>
                    </a:lnTo>
                    <a:lnTo>
                      <a:pt x="77" y="10"/>
                    </a:lnTo>
                    <a:lnTo>
                      <a:pt x="85" y="2"/>
                    </a:lnTo>
                    <a:lnTo>
                      <a:pt x="90" y="0"/>
                    </a:lnTo>
                    <a:lnTo>
                      <a:pt x="103" y="7"/>
                    </a:lnTo>
                    <a:lnTo>
                      <a:pt x="111" y="6"/>
                    </a:lnTo>
                    <a:lnTo>
                      <a:pt x="119" y="9"/>
                    </a:lnTo>
                    <a:lnTo>
                      <a:pt x="118" y="12"/>
                    </a:lnTo>
                    <a:lnTo>
                      <a:pt x="120" y="1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2" name="Freeform 15">
                <a:extLst>
                  <a:ext uri="{FF2B5EF4-FFF2-40B4-BE49-F238E27FC236}">
                    <a16:creationId xmlns:a16="http://schemas.microsoft.com/office/drawing/2014/main" id="{07F75209-C504-4423-91CA-9A2DF43E6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9998" y="3551312"/>
                <a:ext cx="41275" cy="31750"/>
              </a:xfrm>
              <a:custGeom>
                <a:avLst/>
                <a:gdLst>
                  <a:gd name="T0" fmla="*/ 14 w 108"/>
                  <a:gd name="T1" fmla="*/ 1 h 85"/>
                  <a:gd name="T2" fmla="*/ 38 w 108"/>
                  <a:gd name="T3" fmla="*/ 23 h 85"/>
                  <a:gd name="T4" fmla="*/ 69 w 108"/>
                  <a:gd name="T5" fmla="*/ 23 h 85"/>
                  <a:gd name="T6" fmla="*/ 71 w 108"/>
                  <a:gd name="T7" fmla="*/ 36 h 85"/>
                  <a:gd name="T8" fmla="*/ 108 w 108"/>
                  <a:gd name="T9" fmla="*/ 85 h 85"/>
                  <a:gd name="T10" fmla="*/ 58 w 108"/>
                  <a:gd name="T11" fmla="*/ 74 h 85"/>
                  <a:gd name="T12" fmla="*/ 16 w 108"/>
                  <a:gd name="T13" fmla="*/ 35 h 85"/>
                  <a:gd name="T14" fmla="*/ 0 w 108"/>
                  <a:gd name="T15" fmla="*/ 3 h 85"/>
                  <a:gd name="T16" fmla="*/ 14 w 108"/>
                  <a:gd name="T1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85">
                    <a:moveTo>
                      <a:pt x="14" y="1"/>
                    </a:moveTo>
                    <a:lnTo>
                      <a:pt x="38" y="23"/>
                    </a:lnTo>
                    <a:lnTo>
                      <a:pt x="69" y="23"/>
                    </a:lnTo>
                    <a:lnTo>
                      <a:pt x="71" y="36"/>
                    </a:lnTo>
                    <a:lnTo>
                      <a:pt x="108" y="85"/>
                    </a:lnTo>
                    <a:lnTo>
                      <a:pt x="58" y="74"/>
                    </a:lnTo>
                    <a:lnTo>
                      <a:pt x="16" y="35"/>
                    </a:lnTo>
                    <a:lnTo>
                      <a:pt x="0" y="3"/>
                    </a:lnTo>
                    <a:lnTo>
                      <a:pt x="14" y="0"/>
                    </a:lnTo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3" name="Freeform 16">
                <a:extLst>
                  <a:ext uri="{FF2B5EF4-FFF2-40B4-BE49-F238E27FC236}">
                    <a16:creationId xmlns:a16="http://schemas.microsoft.com/office/drawing/2014/main" id="{8A437E17-0203-4570-81AD-8284B0D18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235" y="3481462"/>
                <a:ext cx="150813" cy="117475"/>
              </a:xfrm>
              <a:custGeom>
                <a:avLst/>
                <a:gdLst>
                  <a:gd name="T0" fmla="*/ 40 w 95"/>
                  <a:gd name="T1" fmla="*/ 13 h 74"/>
                  <a:gd name="T2" fmla="*/ 48 w 95"/>
                  <a:gd name="T3" fmla="*/ 15 h 74"/>
                  <a:gd name="T4" fmla="*/ 50 w 95"/>
                  <a:gd name="T5" fmla="*/ 9 h 74"/>
                  <a:gd name="T6" fmla="*/ 58 w 95"/>
                  <a:gd name="T7" fmla="*/ 1 h 74"/>
                  <a:gd name="T8" fmla="*/ 69 w 95"/>
                  <a:gd name="T9" fmla="*/ 12 h 74"/>
                  <a:gd name="T10" fmla="*/ 81 w 95"/>
                  <a:gd name="T11" fmla="*/ 27 h 74"/>
                  <a:gd name="T12" fmla="*/ 89 w 95"/>
                  <a:gd name="T13" fmla="*/ 28 h 74"/>
                  <a:gd name="T14" fmla="*/ 95 w 95"/>
                  <a:gd name="T15" fmla="*/ 33 h 74"/>
                  <a:gd name="T16" fmla="*/ 82 w 95"/>
                  <a:gd name="T17" fmla="*/ 35 h 74"/>
                  <a:gd name="T18" fmla="*/ 82 w 95"/>
                  <a:gd name="T19" fmla="*/ 51 h 74"/>
                  <a:gd name="T20" fmla="*/ 80 w 95"/>
                  <a:gd name="T21" fmla="*/ 58 h 74"/>
                  <a:gd name="T22" fmla="*/ 75 w 95"/>
                  <a:gd name="T23" fmla="*/ 63 h 74"/>
                  <a:gd name="T24" fmla="*/ 77 w 95"/>
                  <a:gd name="T25" fmla="*/ 73 h 74"/>
                  <a:gd name="T26" fmla="*/ 73 w 95"/>
                  <a:gd name="T27" fmla="*/ 74 h 74"/>
                  <a:gd name="T28" fmla="*/ 61 w 95"/>
                  <a:gd name="T29" fmla="*/ 63 h 74"/>
                  <a:gd name="T30" fmla="*/ 65 w 95"/>
                  <a:gd name="T31" fmla="*/ 53 h 74"/>
                  <a:gd name="T32" fmla="*/ 59 w 95"/>
                  <a:gd name="T33" fmla="*/ 47 h 74"/>
                  <a:gd name="T34" fmla="*/ 52 w 95"/>
                  <a:gd name="T35" fmla="*/ 49 h 74"/>
                  <a:gd name="T36" fmla="*/ 35 w 95"/>
                  <a:gd name="T37" fmla="*/ 64 h 74"/>
                  <a:gd name="T38" fmla="*/ 32 w 95"/>
                  <a:gd name="T39" fmla="*/ 49 h 74"/>
                  <a:gd name="T40" fmla="*/ 24 w 95"/>
                  <a:gd name="T41" fmla="*/ 46 h 74"/>
                  <a:gd name="T42" fmla="*/ 16 w 95"/>
                  <a:gd name="T43" fmla="*/ 40 h 74"/>
                  <a:gd name="T44" fmla="*/ 19 w 95"/>
                  <a:gd name="T45" fmla="*/ 34 h 74"/>
                  <a:gd name="T46" fmla="*/ 9 w 95"/>
                  <a:gd name="T47" fmla="*/ 27 h 74"/>
                  <a:gd name="T48" fmla="*/ 11 w 95"/>
                  <a:gd name="T49" fmla="*/ 22 h 74"/>
                  <a:gd name="T50" fmla="*/ 4 w 95"/>
                  <a:gd name="T51" fmla="*/ 18 h 74"/>
                  <a:gd name="T52" fmla="*/ 0 w 95"/>
                  <a:gd name="T53" fmla="*/ 13 h 74"/>
                  <a:gd name="T54" fmla="*/ 3 w 95"/>
                  <a:gd name="T55" fmla="*/ 9 h 74"/>
                  <a:gd name="T56" fmla="*/ 17 w 95"/>
                  <a:gd name="T57" fmla="*/ 15 h 74"/>
                  <a:gd name="T58" fmla="*/ 26 w 95"/>
                  <a:gd name="T59" fmla="*/ 17 h 74"/>
                  <a:gd name="T60" fmla="*/ 28 w 95"/>
                  <a:gd name="T61" fmla="*/ 14 h 74"/>
                  <a:gd name="T62" fmla="*/ 18 w 95"/>
                  <a:gd name="T63" fmla="*/ 3 h 74"/>
                  <a:gd name="T64" fmla="*/ 21 w 95"/>
                  <a:gd name="T65" fmla="*/ 0 h 74"/>
                  <a:gd name="T66" fmla="*/ 26 w 95"/>
                  <a:gd name="T67" fmla="*/ 1 h 74"/>
                  <a:gd name="T68" fmla="*/ 40 w 95"/>
                  <a:gd name="T69" fmla="*/ 1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5" h="74">
                    <a:moveTo>
                      <a:pt x="40" y="13"/>
                    </a:moveTo>
                    <a:lnTo>
                      <a:pt x="48" y="15"/>
                    </a:lnTo>
                    <a:lnTo>
                      <a:pt x="50" y="9"/>
                    </a:lnTo>
                    <a:lnTo>
                      <a:pt x="58" y="1"/>
                    </a:lnTo>
                    <a:lnTo>
                      <a:pt x="69" y="12"/>
                    </a:lnTo>
                    <a:lnTo>
                      <a:pt x="81" y="27"/>
                    </a:lnTo>
                    <a:lnTo>
                      <a:pt x="89" y="28"/>
                    </a:lnTo>
                    <a:lnTo>
                      <a:pt x="95" y="33"/>
                    </a:lnTo>
                    <a:lnTo>
                      <a:pt x="82" y="35"/>
                    </a:lnTo>
                    <a:lnTo>
                      <a:pt x="82" y="51"/>
                    </a:lnTo>
                    <a:lnTo>
                      <a:pt x="80" y="58"/>
                    </a:lnTo>
                    <a:lnTo>
                      <a:pt x="75" y="63"/>
                    </a:lnTo>
                    <a:lnTo>
                      <a:pt x="77" y="73"/>
                    </a:lnTo>
                    <a:lnTo>
                      <a:pt x="73" y="74"/>
                    </a:lnTo>
                    <a:lnTo>
                      <a:pt x="61" y="63"/>
                    </a:lnTo>
                    <a:lnTo>
                      <a:pt x="65" y="53"/>
                    </a:lnTo>
                    <a:lnTo>
                      <a:pt x="59" y="47"/>
                    </a:lnTo>
                    <a:lnTo>
                      <a:pt x="52" y="49"/>
                    </a:lnTo>
                    <a:lnTo>
                      <a:pt x="35" y="64"/>
                    </a:lnTo>
                    <a:lnTo>
                      <a:pt x="32" y="49"/>
                    </a:lnTo>
                    <a:lnTo>
                      <a:pt x="24" y="46"/>
                    </a:lnTo>
                    <a:lnTo>
                      <a:pt x="16" y="40"/>
                    </a:lnTo>
                    <a:lnTo>
                      <a:pt x="19" y="34"/>
                    </a:lnTo>
                    <a:lnTo>
                      <a:pt x="9" y="27"/>
                    </a:lnTo>
                    <a:lnTo>
                      <a:pt x="11" y="22"/>
                    </a:lnTo>
                    <a:lnTo>
                      <a:pt x="4" y="18"/>
                    </a:lnTo>
                    <a:lnTo>
                      <a:pt x="0" y="13"/>
                    </a:lnTo>
                    <a:lnTo>
                      <a:pt x="3" y="9"/>
                    </a:lnTo>
                    <a:lnTo>
                      <a:pt x="17" y="15"/>
                    </a:lnTo>
                    <a:lnTo>
                      <a:pt x="26" y="17"/>
                    </a:lnTo>
                    <a:lnTo>
                      <a:pt x="28" y="14"/>
                    </a:lnTo>
                    <a:lnTo>
                      <a:pt x="18" y="3"/>
                    </a:lnTo>
                    <a:lnTo>
                      <a:pt x="21" y="0"/>
                    </a:lnTo>
                    <a:lnTo>
                      <a:pt x="26" y="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4" name="Freeform 18">
                <a:extLst>
                  <a:ext uri="{FF2B5EF4-FFF2-40B4-BE49-F238E27FC236}">
                    <a16:creationId xmlns:a16="http://schemas.microsoft.com/office/drawing/2014/main" id="{7E8E4582-2967-4411-BA4C-95CEB41CD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998" y="3170312"/>
                <a:ext cx="92075" cy="63500"/>
              </a:xfrm>
              <a:custGeom>
                <a:avLst/>
                <a:gdLst>
                  <a:gd name="T0" fmla="*/ 13 w 58"/>
                  <a:gd name="T1" fmla="*/ 3 h 40"/>
                  <a:gd name="T2" fmla="*/ 24 w 58"/>
                  <a:gd name="T3" fmla="*/ 4 h 40"/>
                  <a:gd name="T4" fmla="*/ 39 w 58"/>
                  <a:gd name="T5" fmla="*/ 0 h 40"/>
                  <a:gd name="T6" fmla="*/ 49 w 58"/>
                  <a:gd name="T7" fmla="*/ 9 h 40"/>
                  <a:gd name="T8" fmla="*/ 58 w 58"/>
                  <a:gd name="T9" fmla="*/ 14 h 40"/>
                  <a:gd name="T10" fmla="*/ 57 w 58"/>
                  <a:gd name="T11" fmla="*/ 27 h 40"/>
                  <a:gd name="T12" fmla="*/ 53 w 58"/>
                  <a:gd name="T13" fmla="*/ 28 h 40"/>
                  <a:gd name="T14" fmla="*/ 51 w 58"/>
                  <a:gd name="T15" fmla="*/ 40 h 40"/>
                  <a:gd name="T16" fmla="*/ 37 w 58"/>
                  <a:gd name="T17" fmla="*/ 30 h 40"/>
                  <a:gd name="T18" fmla="*/ 29 w 58"/>
                  <a:gd name="T19" fmla="*/ 32 h 40"/>
                  <a:gd name="T20" fmla="*/ 17 w 58"/>
                  <a:gd name="T21" fmla="*/ 22 h 40"/>
                  <a:gd name="T22" fmla="*/ 10 w 58"/>
                  <a:gd name="T23" fmla="*/ 14 h 40"/>
                  <a:gd name="T24" fmla="*/ 3 w 58"/>
                  <a:gd name="T25" fmla="*/ 14 h 40"/>
                  <a:gd name="T26" fmla="*/ 0 w 58"/>
                  <a:gd name="T27" fmla="*/ 7 h 40"/>
                  <a:gd name="T28" fmla="*/ 13 w 58"/>
                  <a:gd name="T2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40">
                    <a:moveTo>
                      <a:pt x="13" y="3"/>
                    </a:moveTo>
                    <a:lnTo>
                      <a:pt x="24" y="4"/>
                    </a:lnTo>
                    <a:lnTo>
                      <a:pt x="39" y="0"/>
                    </a:lnTo>
                    <a:lnTo>
                      <a:pt x="49" y="9"/>
                    </a:lnTo>
                    <a:lnTo>
                      <a:pt x="58" y="14"/>
                    </a:lnTo>
                    <a:lnTo>
                      <a:pt x="57" y="27"/>
                    </a:lnTo>
                    <a:lnTo>
                      <a:pt x="53" y="28"/>
                    </a:lnTo>
                    <a:lnTo>
                      <a:pt x="51" y="40"/>
                    </a:lnTo>
                    <a:lnTo>
                      <a:pt x="37" y="30"/>
                    </a:lnTo>
                    <a:lnTo>
                      <a:pt x="29" y="32"/>
                    </a:lnTo>
                    <a:lnTo>
                      <a:pt x="17" y="22"/>
                    </a:lnTo>
                    <a:lnTo>
                      <a:pt x="10" y="14"/>
                    </a:lnTo>
                    <a:lnTo>
                      <a:pt x="3" y="14"/>
                    </a:lnTo>
                    <a:lnTo>
                      <a:pt x="0" y="7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5" name="Freeform 22">
                <a:extLst>
                  <a:ext uri="{FF2B5EF4-FFF2-40B4-BE49-F238E27FC236}">
                    <a16:creationId xmlns:a16="http://schemas.microsoft.com/office/drawing/2014/main" id="{FF6CB0A0-9D70-4E86-9D29-00251A483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4048" y="3403674"/>
                <a:ext cx="161925" cy="98425"/>
              </a:xfrm>
              <a:custGeom>
                <a:avLst/>
                <a:gdLst>
                  <a:gd name="T0" fmla="*/ 3 w 102"/>
                  <a:gd name="T1" fmla="*/ 0 h 62"/>
                  <a:gd name="T2" fmla="*/ 9 w 102"/>
                  <a:gd name="T3" fmla="*/ 9 h 62"/>
                  <a:gd name="T4" fmla="*/ 15 w 102"/>
                  <a:gd name="T5" fmla="*/ 7 h 62"/>
                  <a:gd name="T6" fmla="*/ 28 w 102"/>
                  <a:gd name="T7" fmla="*/ 10 h 62"/>
                  <a:gd name="T8" fmla="*/ 53 w 102"/>
                  <a:gd name="T9" fmla="*/ 12 h 62"/>
                  <a:gd name="T10" fmla="*/ 60 w 102"/>
                  <a:gd name="T11" fmla="*/ 6 h 62"/>
                  <a:gd name="T12" fmla="*/ 80 w 102"/>
                  <a:gd name="T13" fmla="*/ 2 h 62"/>
                  <a:gd name="T14" fmla="*/ 92 w 102"/>
                  <a:gd name="T15" fmla="*/ 9 h 62"/>
                  <a:gd name="T16" fmla="*/ 102 w 102"/>
                  <a:gd name="T17" fmla="*/ 11 h 62"/>
                  <a:gd name="T18" fmla="*/ 95 w 102"/>
                  <a:gd name="T19" fmla="*/ 20 h 62"/>
                  <a:gd name="T20" fmla="*/ 91 w 102"/>
                  <a:gd name="T21" fmla="*/ 34 h 62"/>
                  <a:gd name="T22" fmla="*/ 98 w 102"/>
                  <a:gd name="T23" fmla="*/ 46 h 62"/>
                  <a:gd name="T24" fmla="*/ 83 w 102"/>
                  <a:gd name="T25" fmla="*/ 43 h 62"/>
                  <a:gd name="T26" fmla="*/ 66 w 102"/>
                  <a:gd name="T27" fmla="*/ 50 h 62"/>
                  <a:gd name="T28" fmla="*/ 67 w 102"/>
                  <a:gd name="T29" fmla="*/ 60 h 62"/>
                  <a:gd name="T30" fmla="*/ 52 w 102"/>
                  <a:gd name="T31" fmla="*/ 62 h 62"/>
                  <a:gd name="T32" fmla="*/ 40 w 102"/>
                  <a:gd name="T33" fmla="*/ 55 h 62"/>
                  <a:gd name="T34" fmla="*/ 27 w 102"/>
                  <a:gd name="T35" fmla="*/ 60 h 62"/>
                  <a:gd name="T36" fmla="*/ 14 w 102"/>
                  <a:gd name="T37" fmla="*/ 60 h 62"/>
                  <a:gd name="T38" fmla="*/ 12 w 102"/>
                  <a:gd name="T39" fmla="*/ 46 h 62"/>
                  <a:gd name="T40" fmla="*/ 3 w 102"/>
                  <a:gd name="T41" fmla="*/ 40 h 62"/>
                  <a:gd name="T42" fmla="*/ 5 w 102"/>
                  <a:gd name="T43" fmla="*/ 37 h 62"/>
                  <a:gd name="T44" fmla="*/ 3 w 102"/>
                  <a:gd name="T45" fmla="*/ 34 h 62"/>
                  <a:gd name="T46" fmla="*/ 5 w 102"/>
                  <a:gd name="T47" fmla="*/ 28 h 62"/>
                  <a:gd name="T48" fmla="*/ 11 w 102"/>
                  <a:gd name="T49" fmla="*/ 21 h 62"/>
                  <a:gd name="T50" fmla="*/ 2 w 102"/>
                  <a:gd name="T51" fmla="*/ 13 h 62"/>
                  <a:gd name="T52" fmla="*/ 0 w 102"/>
                  <a:gd name="T53" fmla="*/ 5 h 62"/>
                  <a:gd name="T54" fmla="*/ 3 w 102"/>
                  <a:gd name="T5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62">
                    <a:moveTo>
                      <a:pt x="3" y="0"/>
                    </a:moveTo>
                    <a:lnTo>
                      <a:pt x="9" y="9"/>
                    </a:lnTo>
                    <a:lnTo>
                      <a:pt x="15" y="7"/>
                    </a:lnTo>
                    <a:lnTo>
                      <a:pt x="28" y="10"/>
                    </a:lnTo>
                    <a:lnTo>
                      <a:pt x="53" y="12"/>
                    </a:lnTo>
                    <a:lnTo>
                      <a:pt x="60" y="6"/>
                    </a:lnTo>
                    <a:lnTo>
                      <a:pt x="80" y="2"/>
                    </a:lnTo>
                    <a:lnTo>
                      <a:pt x="92" y="9"/>
                    </a:lnTo>
                    <a:lnTo>
                      <a:pt x="102" y="11"/>
                    </a:lnTo>
                    <a:lnTo>
                      <a:pt x="95" y="20"/>
                    </a:lnTo>
                    <a:lnTo>
                      <a:pt x="91" y="34"/>
                    </a:lnTo>
                    <a:lnTo>
                      <a:pt x="98" y="46"/>
                    </a:lnTo>
                    <a:lnTo>
                      <a:pt x="83" y="43"/>
                    </a:lnTo>
                    <a:lnTo>
                      <a:pt x="66" y="50"/>
                    </a:lnTo>
                    <a:lnTo>
                      <a:pt x="67" y="60"/>
                    </a:lnTo>
                    <a:lnTo>
                      <a:pt x="52" y="62"/>
                    </a:lnTo>
                    <a:lnTo>
                      <a:pt x="40" y="55"/>
                    </a:lnTo>
                    <a:lnTo>
                      <a:pt x="27" y="60"/>
                    </a:lnTo>
                    <a:lnTo>
                      <a:pt x="14" y="60"/>
                    </a:lnTo>
                    <a:lnTo>
                      <a:pt x="12" y="46"/>
                    </a:lnTo>
                    <a:lnTo>
                      <a:pt x="3" y="40"/>
                    </a:lnTo>
                    <a:lnTo>
                      <a:pt x="5" y="37"/>
                    </a:lnTo>
                    <a:lnTo>
                      <a:pt x="3" y="34"/>
                    </a:lnTo>
                    <a:lnTo>
                      <a:pt x="5" y="28"/>
                    </a:lnTo>
                    <a:lnTo>
                      <a:pt x="11" y="21"/>
                    </a:lnTo>
                    <a:lnTo>
                      <a:pt x="2" y="13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6" name="Freeform 26">
                <a:extLst>
                  <a:ext uri="{FF2B5EF4-FFF2-40B4-BE49-F238E27FC236}">
                    <a16:creationId xmlns:a16="http://schemas.microsoft.com/office/drawing/2014/main" id="{BE057D2B-51F0-4E68-8982-7891F7A14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6248" y="3371924"/>
                <a:ext cx="103188" cy="84138"/>
              </a:xfrm>
              <a:custGeom>
                <a:avLst/>
                <a:gdLst>
                  <a:gd name="T0" fmla="*/ 54 w 65"/>
                  <a:gd name="T1" fmla="*/ 7 h 53"/>
                  <a:gd name="T2" fmla="*/ 60 w 65"/>
                  <a:gd name="T3" fmla="*/ 7 h 53"/>
                  <a:gd name="T4" fmla="*/ 56 w 65"/>
                  <a:gd name="T5" fmla="*/ 16 h 53"/>
                  <a:gd name="T6" fmla="*/ 65 w 65"/>
                  <a:gd name="T7" fmla="*/ 24 h 53"/>
                  <a:gd name="T8" fmla="*/ 64 w 65"/>
                  <a:gd name="T9" fmla="*/ 34 h 53"/>
                  <a:gd name="T10" fmla="*/ 60 w 65"/>
                  <a:gd name="T11" fmla="*/ 35 h 53"/>
                  <a:gd name="T12" fmla="*/ 57 w 65"/>
                  <a:gd name="T13" fmla="*/ 37 h 53"/>
                  <a:gd name="T14" fmla="*/ 52 w 65"/>
                  <a:gd name="T15" fmla="*/ 42 h 53"/>
                  <a:gd name="T16" fmla="*/ 50 w 65"/>
                  <a:gd name="T17" fmla="*/ 53 h 53"/>
                  <a:gd name="T18" fmla="*/ 35 w 65"/>
                  <a:gd name="T19" fmla="*/ 45 h 53"/>
                  <a:gd name="T20" fmla="*/ 28 w 65"/>
                  <a:gd name="T21" fmla="*/ 37 h 53"/>
                  <a:gd name="T22" fmla="*/ 21 w 65"/>
                  <a:gd name="T23" fmla="*/ 32 h 53"/>
                  <a:gd name="T24" fmla="*/ 13 w 65"/>
                  <a:gd name="T25" fmla="*/ 24 h 53"/>
                  <a:gd name="T26" fmla="*/ 9 w 65"/>
                  <a:gd name="T27" fmla="*/ 18 h 53"/>
                  <a:gd name="T28" fmla="*/ 0 w 65"/>
                  <a:gd name="T29" fmla="*/ 8 h 53"/>
                  <a:gd name="T30" fmla="*/ 3 w 65"/>
                  <a:gd name="T31" fmla="*/ 0 h 53"/>
                  <a:gd name="T32" fmla="*/ 9 w 65"/>
                  <a:gd name="T33" fmla="*/ 5 h 53"/>
                  <a:gd name="T34" fmla="*/ 13 w 65"/>
                  <a:gd name="T35" fmla="*/ 0 h 53"/>
                  <a:gd name="T36" fmla="*/ 20 w 65"/>
                  <a:gd name="T37" fmla="*/ 0 h 53"/>
                  <a:gd name="T38" fmla="*/ 35 w 65"/>
                  <a:gd name="T39" fmla="*/ 3 h 53"/>
                  <a:gd name="T40" fmla="*/ 46 w 65"/>
                  <a:gd name="T41" fmla="*/ 3 h 53"/>
                  <a:gd name="T42" fmla="*/ 54 w 65"/>
                  <a:gd name="T43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5" h="53">
                    <a:moveTo>
                      <a:pt x="54" y="7"/>
                    </a:moveTo>
                    <a:lnTo>
                      <a:pt x="60" y="7"/>
                    </a:lnTo>
                    <a:lnTo>
                      <a:pt x="56" y="16"/>
                    </a:lnTo>
                    <a:lnTo>
                      <a:pt x="65" y="24"/>
                    </a:lnTo>
                    <a:lnTo>
                      <a:pt x="64" y="34"/>
                    </a:lnTo>
                    <a:lnTo>
                      <a:pt x="60" y="35"/>
                    </a:lnTo>
                    <a:lnTo>
                      <a:pt x="57" y="37"/>
                    </a:lnTo>
                    <a:lnTo>
                      <a:pt x="52" y="42"/>
                    </a:lnTo>
                    <a:lnTo>
                      <a:pt x="50" y="53"/>
                    </a:lnTo>
                    <a:lnTo>
                      <a:pt x="35" y="45"/>
                    </a:lnTo>
                    <a:lnTo>
                      <a:pt x="28" y="37"/>
                    </a:lnTo>
                    <a:lnTo>
                      <a:pt x="21" y="32"/>
                    </a:lnTo>
                    <a:lnTo>
                      <a:pt x="13" y="24"/>
                    </a:lnTo>
                    <a:lnTo>
                      <a:pt x="9" y="18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9" y="5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35" y="3"/>
                    </a:lnTo>
                    <a:lnTo>
                      <a:pt x="46" y="3"/>
                    </a:lnTo>
                    <a:lnTo>
                      <a:pt x="54" y="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7" name="Freeform 27">
                <a:extLst>
                  <a:ext uri="{FF2B5EF4-FFF2-40B4-BE49-F238E27FC236}">
                    <a16:creationId xmlns:a16="http://schemas.microsoft.com/office/drawing/2014/main" id="{EAB8D3EF-F4F6-4E21-86EB-78757C166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348" y="3022674"/>
                <a:ext cx="231775" cy="152400"/>
              </a:xfrm>
              <a:custGeom>
                <a:avLst/>
                <a:gdLst>
                  <a:gd name="T0" fmla="*/ 1 w 146"/>
                  <a:gd name="T1" fmla="*/ 44 h 96"/>
                  <a:gd name="T2" fmla="*/ 15 w 146"/>
                  <a:gd name="T3" fmla="*/ 44 h 96"/>
                  <a:gd name="T4" fmla="*/ 31 w 146"/>
                  <a:gd name="T5" fmla="*/ 37 h 96"/>
                  <a:gd name="T6" fmla="*/ 33 w 146"/>
                  <a:gd name="T7" fmla="*/ 26 h 96"/>
                  <a:gd name="T8" fmla="*/ 45 w 146"/>
                  <a:gd name="T9" fmla="*/ 20 h 96"/>
                  <a:gd name="T10" fmla="*/ 42 w 146"/>
                  <a:gd name="T11" fmla="*/ 11 h 96"/>
                  <a:gd name="T12" fmla="*/ 50 w 146"/>
                  <a:gd name="T13" fmla="*/ 7 h 96"/>
                  <a:gd name="T14" fmla="*/ 65 w 146"/>
                  <a:gd name="T15" fmla="*/ 0 h 96"/>
                  <a:gd name="T16" fmla="*/ 82 w 146"/>
                  <a:gd name="T17" fmla="*/ 5 h 96"/>
                  <a:gd name="T18" fmla="*/ 85 w 146"/>
                  <a:gd name="T19" fmla="*/ 10 h 96"/>
                  <a:gd name="T20" fmla="*/ 93 w 146"/>
                  <a:gd name="T21" fmla="*/ 7 h 96"/>
                  <a:gd name="T22" fmla="*/ 109 w 146"/>
                  <a:gd name="T23" fmla="*/ 12 h 96"/>
                  <a:gd name="T24" fmla="*/ 112 w 146"/>
                  <a:gd name="T25" fmla="*/ 21 h 96"/>
                  <a:gd name="T26" fmla="*/ 110 w 146"/>
                  <a:gd name="T27" fmla="*/ 27 h 96"/>
                  <a:gd name="T28" fmla="*/ 122 w 146"/>
                  <a:gd name="T29" fmla="*/ 40 h 96"/>
                  <a:gd name="T30" fmla="*/ 129 w 146"/>
                  <a:gd name="T31" fmla="*/ 43 h 96"/>
                  <a:gd name="T32" fmla="*/ 129 w 146"/>
                  <a:gd name="T33" fmla="*/ 47 h 96"/>
                  <a:gd name="T34" fmla="*/ 140 w 146"/>
                  <a:gd name="T35" fmla="*/ 50 h 96"/>
                  <a:gd name="T36" fmla="*/ 146 w 146"/>
                  <a:gd name="T37" fmla="*/ 56 h 96"/>
                  <a:gd name="T38" fmla="*/ 140 w 146"/>
                  <a:gd name="T39" fmla="*/ 60 h 96"/>
                  <a:gd name="T40" fmla="*/ 128 w 146"/>
                  <a:gd name="T41" fmla="*/ 59 h 96"/>
                  <a:gd name="T42" fmla="*/ 125 w 146"/>
                  <a:gd name="T43" fmla="*/ 61 h 96"/>
                  <a:gd name="T44" fmla="*/ 130 w 146"/>
                  <a:gd name="T45" fmla="*/ 68 h 96"/>
                  <a:gd name="T46" fmla="*/ 136 w 146"/>
                  <a:gd name="T47" fmla="*/ 81 h 96"/>
                  <a:gd name="T48" fmla="*/ 123 w 146"/>
                  <a:gd name="T49" fmla="*/ 82 h 96"/>
                  <a:gd name="T50" fmla="*/ 119 w 146"/>
                  <a:gd name="T51" fmla="*/ 86 h 96"/>
                  <a:gd name="T52" fmla="*/ 119 w 146"/>
                  <a:gd name="T53" fmla="*/ 96 h 96"/>
                  <a:gd name="T54" fmla="*/ 113 w 146"/>
                  <a:gd name="T55" fmla="*/ 95 h 96"/>
                  <a:gd name="T56" fmla="*/ 99 w 146"/>
                  <a:gd name="T57" fmla="*/ 95 h 96"/>
                  <a:gd name="T58" fmla="*/ 94 w 146"/>
                  <a:gd name="T59" fmla="*/ 91 h 96"/>
                  <a:gd name="T60" fmla="*/ 88 w 146"/>
                  <a:gd name="T61" fmla="*/ 94 h 96"/>
                  <a:gd name="T62" fmla="*/ 82 w 146"/>
                  <a:gd name="T63" fmla="*/ 91 h 96"/>
                  <a:gd name="T64" fmla="*/ 70 w 146"/>
                  <a:gd name="T65" fmla="*/ 91 h 96"/>
                  <a:gd name="T66" fmla="*/ 51 w 146"/>
                  <a:gd name="T67" fmla="*/ 86 h 96"/>
                  <a:gd name="T68" fmla="*/ 35 w 146"/>
                  <a:gd name="T69" fmla="*/ 84 h 96"/>
                  <a:gd name="T70" fmla="*/ 23 w 146"/>
                  <a:gd name="T71" fmla="*/ 85 h 96"/>
                  <a:gd name="T72" fmla="*/ 15 w 146"/>
                  <a:gd name="T73" fmla="*/ 90 h 96"/>
                  <a:gd name="T74" fmla="*/ 8 w 146"/>
                  <a:gd name="T75" fmla="*/ 91 h 96"/>
                  <a:gd name="T76" fmla="*/ 6 w 146"/>
                  <a:gd name="T77" fmla="*/ 82 h 96"/>
                  <a:gd name="T78" fmla="*/ 0 w 146"/>
                  <a:gd name="T79" fmla="*/ 73 h 96"/>
                  <a:gd name="T80" fmla="*/ 9 w 146"/>
                  <a:gd name="T81" fmla="*/ 69 h 96"/>
                  <a:gd name="T82" fmla="*/ 8 w 146"/>
                  <a:gd name="T83" fmla="*/ 61 h 96"/>
                  <a:gd name="T84" fmla="*/ 3 w 146"/>
                  <a:gd name="T85" fmla="*/ 53 h 96"/>
                  <a:gd name="T86" fmla="*/ 1 w 146"/>
                  <a:gd name="T87" fmla="*/ 4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6" h="96">
                    <a:moveTo>
                      <a:pt x="1" y="44"/>
                    </a:moveTo>
                    <a:lnTo>
                      <a:pt x="15" y="44"/>
                    </a:lnTo>
                    <a:lnTo>
                      <a:pt x="31" y="37"/>
                    </a:lnTo>
                    <a:lnTo>
                      <a:pt x="33" y="26"/>
                    </a:lnTo>
                    <a:lnTo>
                      <a:pt x="45" y="20"/>
                    </a:lnTo>
                    <a:lnTo>
                      <a:pt x="42" y="11"/>
                    </a:lnTo>
                    <a:lnTo>
                      <a:pt x="50" y="7"/>
                    </a:lnTo>
                    <a:lnTo>
                      <a:pt x="65" y="0"/>
                    </a:lnTo>
                    <a:lnTo>
                      <a:pt x="82" y="5"/>
                    </a:lnTo>
                    <a:lnTo>
                      <a:pt x="85" y="10"/>
                    </a:lnTo>
                    <a:lnTo>
                      <a:pt x="93" y="7"/>
                    </a:lnTo>
                    <a:lnTo>
                      <a:pt x="109" y="12"/>
                    </a:lnTo>
                    <a:lnTo>
                      <a:pt x="112" y="21"/>
                    </a:lnTo>
                    <a:lnTo>
                      <a:pt x="110" y="27"/>
                    </a:lnTo>
                    <a:lnTo>
                      <a:pt x="122" y="40"/>
                    </a:lnTo>
                    <a:lnTo>
                      <a:pt x="129" y="43"/>
                    </a:lnTo>
                    <a:lnTo>
                      <a:pt x="129" y="47"/>
                    </a:lnTo>
                    <a:lnTo>
                      <a:pt x="140" y="50"/>
                    </a:lnTo>
                    <a:lnTo>
                      <a:pt x="146" y="56"/>
                    </a:lnTo>
                    <a:lnTo>
                      <a:pt x="140" y="60"/>
                    </a:lnTo>
                    <a:lnTo>
                      <a:pt x="128" y="59"/>
                    </a:lnTo>
                    <a:lnTo>
                      <a:pt x="125" y="61"/>
                    </a:lnTo>
                    <a:lnTo>
                      <a:pt x="130" y="68"/>
                    </a:lnTo>
                    <a:lnTo>
                      <a:pt x="136" y="81"/>
                    </a:lnTo>
                    <a:lnTo>
                      <a:pt x="123" y="82"/>
                    </a:lnTo>
                    <a:lnTo>
                      <a:pt x="119" y="86"/>
                    </a:lnTo>
                    <a:lnTo>
                      <a:pt x="119" y="96"/>
                    </a:lnTo>
                    <a:lnTo>
                      <a:pt x="113" y="95"/>
                    </a:lnTo>
                    <a:lnTo>
                      <a:pt x="99" y="95"/>
                    </a:lnTo>
                    <a:lnTo>
                      <a:pt x="94" y="91"/>
                    </a:lnTo>
                    <a:lnTo>
                      <a:pt x="88" y="94"/>
                    </a:lnTo>
                    <a:lnTo>
                      <a:pt x="82" y="91"/>
                    </a:lnTo>
                    <a:lnTo>
                      <a:pt x="70" y="91"/>
                    </a:lnTo>
                    <a:lnTo>
                      <a:pt x="51" y="86"/>
                    </a:lnTo>
                    <a:lnTo>
                      <a:pt x="35" y="84"/>
                    </a:lnTo>
                    <a:lnTo>
                      <a:pt x="23" y="85"/>
                    </a:lnTo>
                    <a:lnTo>
                      <a:pt x="15" y="90"/>
                    </a:lnTo>
                    <a:lnTo>
                      <a:pt x="8" y="91"/>
                    </a:lnTo>
                    <a:lnTo>
                      <a:pt x="6" y="82"/>
                    </a:lnTo>
                    <a:lnTo>
                      <a:pt x="0" y="73"/>
                    </a:lnTo>
                    <a:lnTo>
                      <a:pt x="9" y="69"/>
                    </a:lnTo>
                    <a:lnTo>
                      <a:pt x="8" y="61"/>
                    </a:lnTo>
                    <a:lnTo>
                      <a:pt x="3" y="53"/>
                    </a:lnTo>
                    <a:lnTo>
                      <a:pt x="1" y="44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8" name="Freeform 37">
                <a:extLst>
                  <a:ext uri="{FF2B5EF4-FFF2-40B4-BE49-F238E27FC236}">
                    <a16:creationId xmlns:a16="http://schemas.microsoft.com/office/drawing/2014/main" id="{2C35B590-39D5-4D9B-9BA1-C8DD0A17E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0660" y="3287787"/>
                <a:ext cx="112713" cy="66675"/>
              </a:xfrm>
              <a:custGeom>
                <a:avLst/>
                <a:gdLst>
                  <a:gd name="T0" fmla="*/ 57 w 71"/>
                  <a:gd name="T1" fmla="*/ 6 h 42"/>
                  <a:gd name="T2" fmla="*/ 58 w 71"/>
                  <a:gd name="T3" fmla="*/ 10 h 42"/>
                  <a:gd name="T4" fmla="*/ 56 w 71"/>
                  <a:gd name="T5" fmla="*/ 15 h 42"/>
                  <a:gd name="T6" fmla="*/ 63 w 71"/>
                  <a:gd name="T7" fmla="*/ 19 h 42"/>
                  <a:gd name="T8" fmla="*/ 71 w 71"/>
                  <a:gd name="T9" fmla="*/ 19 h 42"/>
                  <a:gd name="T10" fmla="*/ 71 w 71"/>
                  <a:gd name="T11" fmla="*/ 27 h 42"/>
                  <a:gd name="T12" fmla="*/ 64 w 71"/>
                  <a:gd name="T13" fmla="*/ 31 h 42"/>
                  <a:gd name="T14" fmla="*/ 51 w 71"/>
                  <a:gd name="T15" fmla="*/ 28 h 42"/>
                  <a:gd name="T16" fmla="*/ 48 w 71"/>
                  <a:gd name="T17" fmla="*/ 37 h 42"/>
                  <a:gd name="T18" fmla="*/ 40 w 71"/>
                  <a:gd name="T19" fmla="*/ 37 h 42"/>
                  <a:gd name="T20" fmla="*/ 38 w 71"/>
                  <a:gd name="T21" fmla="*/ 34 h 42"/>
                  <a:gd name="T22" fmla="*/ 29 w 71"/>
                  <a:gd name="T23" fmla="*/ 41 h 42"/>
                  <a:gd name="T24" fmla="*/ 21 w 71"/>
                  <a:gd name="T25" fmla="*/ 42 h 42"/>
                  <a:gd name="T26" fmla="*/ 13 w 71"/>
                  <a:gd name="T27" fmla="*/ 38 h 42"/>
                  <a:gd name="T28" fmla="*/ 8 w 71"/>
                  <a:gd name="T29" fmla="*/ 29 h 42"/>
                  <a:gd name="T30" fmla="*/ 0 w 71"/>
                  <a:gd name="T31" fmla="*/ 32 h 42"/>
                  <a:gd name="T32" fmla="*/ 0 w 71"/>
                  <a:gd name="T33" fmla="*/ 22 h 42"/>
                  <a:gd name="T34" fmla="*/ 11 w 71"/>
                  <a:gd name="T35" fmla="*/ 11 h 42"/>
                  <a:gd name="T36" fmla="*/ 11 w 71"/>
                  <a:gd name="T37" fmla="*/ 6 h 42"/>
                  <a:gd name="T38" fmla="*/ 18 w 71"/>
                  <a:gd name="T39" fmla="*/ 8 h 42"/>
                  <a:gd name="T40" fmla="*/ 22 w 71"/>
                  <a:gd name="T41" fmla="*/ 4 h 42"/>
                  <a:gd name="T42" fmla="*/ 36 w 71"/>
                  <a:gd name="T43" fmla="*/ 4 h 42"/>
                  <a:gd name="T44" fmla="*/ 40 w 71"/>
                  <a:gd name="T45" fmla="*/ 0 h 42"/>
                  <a:gd name="T46" fmla="*/ 57 w 71"/>
                  <a:gd name="T47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42">
                    <a:moveTo>
                      <a:pt x="57" y="6"/>
                    </a:moveTo>
                    <a:lnTo>
                      <a:pt x="58" y="10"/>
                    </a:lnTo>
                    <a:lnTo>
                      <a:pt x="56" y="15"/>
                    </a:lnTo>
                    <a:lnTo>
                      <a:pt x="63" y="19"/>
                    </a:lnTo>
                    <a:lnTo>
                      <a:pt x="71" y="19"/>
                    </a:lnTo>
                    <a:lnTo>
                      <a:pt x="71" y="27"/>
                    </a:lnTo>
                    <a:lnTo>
                      <a:pt x="64" y="31"/>
                    </a:lnTo>
                    <a:lnTo>
                      <a:pt x="51" y="28"/>
                    </a:lnTo>
                    <a:lnTo>
                      <a:pt x="48" y="37"/>
                    </a:lnTo>
                    <a:lnTo>
                      <a:pt x="40" y="37"/>
                    </a:lnTo>
                    <a:lnTo>
                      <a:pt x="38" y="34"/>
                    </a:lnTo>
                    <a:lnTo>
                      <a:pt x="29" y="41"/>
                    </a:lnTo>
                    <a:lnTo>
                      <a:pt x="21" y="42"/>
                    </a:lnTo>
                    <a:lnTo>
                      <a:pt x="13" y="38"/>
                    </a:lnTo>
                    <a:lnTo>
                      <a:pt x="8" y="29"/>
                    </a:lnTo>
                    <a:lnTo>
                      <a:pt x="0" y="32"/>
                    </a:lnTo>
                    <a:lnTo>
                      <a:pt x="0" y="22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18" y="8"/>
                    </a:lnTo>
                    <a:lnTo>
                      <a:pt x="22" y="4"/>
                    </a:lnTo>
                    <a:lnTo>
                      <a:pt x="36" y="4"/>
                    </a:lnTo>
                    <a:lnTo>
                      <a:pt x="40" y="0"/>
                    </a:lnTo>
                    <a:lnTo>
                      <a:pt x="57" y="6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9" name="Freeform 48">
                <a:extLst>
                  <a:ext uri="{FF2B5EF4-FFF2-40B4-BE49-F238E27FC236}">
                    <a16:creationId xmlns:a16="http://schemas.microsoft.com/office/drawing/2014/main" id="{D59335CC-497B-481B-BFF1-CB07F319C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023" y="3684662"/>
                <a:ext cx="49213" cy="22225"/>
              </a:xfrm>
              <a:custGeom>
                <a:avLst/>
                <a:gdLst>
                  <a:gd name="T0" fmla="*/ 0 w 31"/>
                  <a:gd name="T1" fmla="*/ 11 h 14"/>
                  <a:gd name="T2" fmla="*/ 1 w 31"/>
                  <a:gd name="T3" fmla="*/ 11 h 14"/>
                  <a:gd name="T4" fmla="*/ 3 w 31"/>
                  <a:gd name="T5" fmla="*/ 6 h 14"/>
                  <a:gd name="T6" fmla="*/ 16 w 31"/>
                  <a:gd name="T7" fmla="*/ 6 h 14"/>
                  <a:gd name="T8" fmla="*/ 31 w 31"/>
                  <a:gd name="T9" fmla="*/ 0 h 14"/>
                  <a:gd name="T10" fmla="*/ 20 w 31"/>
                  <a:gd name="T11" fmla="*/ 9 h 14"/>
                  <a:gd name="T12" fmla="*/ 22 w 31"/>
                  <a:gd name="T13" fmla="*/ 12 h 14"/>
                  <a:gd name="T14" fmla="*/ 20 w 31"/>
                  <a:gd name="T15" fmla="*/ 12 h 14"/>
                  <a:gd name="T16" fmla="*/ 17 w 31"/>
                  <a:gd name="T17" fmla="*/ 13 h 14"/>
                  <a:gd name="T18" fmla="*/ 14 w 31"/>
                  <a:gd name="T19" fmla="*/ 13 h 14"/>
                  <a:gd name="T20" fmla="*/ 13 w 31"/>
                  <a:gd name="T21" fmla="*/ 14 h 14"/>
                  <a:gd name="T22" fmla="*/ 13 w 31"/>
                  <a:gd name="T23" fmla="*/ 12 h 14"/>
                  <a:gd name="T24" fmla="*/ 11 w 31"/>
                  <a:gd name="T25" fmla="*/ 10 h 14"/>
                  <a:gd name="T26" fmla="*/ 8 w 31"/>
                  <a:gd name="T27" fmla="*/ 10 h 14"/>
                  <a:gd name="T28" fmla="*/ 4 w 31"/>
                  <a:gd name="T29" fmla="*/ 12 h 14"/>
                  <a:gd name="T30" fmla="*/ 0 w 31"/>
                  <a:gd name="T31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14">
                    <a:moveTo>
                      <a:pt x="0" y="11"/>
                    </a:moveTo>
                    <a:lnTo>
                      <a:pt x="1" y="11"/>
                    </a:lnTo>
                    <a:lnTo>
                      <a:pt x="3" y="6"/>
                    </a:lnTo>
                    <a:lnTo>
                      <a:pt x="16" y="6"/>
                    </a:lnTo>
                    <a:lnTo>
                      <a:pt x="31" y="0"/>
                    </a:lnTo>
                    <a:lnTo>
                      <a:pt x="20" y="9"/>
                    </a:lnTo>
                    <a:lnTo>
                      <a:pt x="22" y="12"/>
                    </a:lnTo>
                    <a:lnTo>
                      <a:pt x="20" y="12"/>
                    </a:lnTo>
                    <a:lnTo>
                      <a:pt x="17" y="13"/>
                    </a:lnTo>
                    <a:lnTo>
                      <a:pt x="14" y="13"/>
                    </a:lnTo>
                    <a:lnTo>
                      <a:pt x="13" y="14"/>
                    </a:lnTo>
                    <a:lnTo>
                      <a:pt x="13" y="12"/>
                    </a:lnTo>
                    <a:lnTo>
                      <a:pt x="11" y="10"/>
                    </a:lnTo>
                    <a:lnTo>
                      <a:pt x="8" y="10"/>
                    </a:lnTo>
                    <a:lnTo>
                      <a:pt x="4" y="1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0" name="Freeform 49">
                <a:extLst>
                  <a:ext uri="{FF2B5EF4-FFF2-40B4-BE49-F238E27FC236}">
                    <a16:creationId xmlns:a16="http://schemas.microsoft.com/office/drawing/2014/main" id="{A5966D2F-5EF4-48C5-9004-D0AFD1FE5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323" y="3700537"/>
                <a:ext cx="49213" cy="19050"/>
              </a:xfrm>
              <a:custGeom>
                <a:avLst/>
                <a:gdLst>
                  <a:gd name="T0" fmla="*/ 30 w 31"/>
                  <a:gd name="T1" fmla="*/ 2 h 12"/>
                  <a:gd name="T2" fmla="*/ 31 w 31"/>
                  <a:gd name="T3" fmla="*/ 4 h 12"/>
                  <a:gd name="T4" fmla="*/ 14 w 31"/>
                  <a:gd name="T5" fmla="*/ 12 h 12"/>
                  <a:gd name="T6" fmla="*/ 5 w 31"/>
                  <a:gd name="T7" fmla="*/ 10 h 12"/>
                  <a:gd name="T8" fmla="*/ 0 w 31"/>
                  <a:gd name="T9" fmla="*/ 2 h 12"/>
                  <a:gd name="T10" fmla="*/ 8 w 31"/>
                  <a:gd name="T11" fmla="*/ 1 h 12"/>
                  <a:gd name="T12" fmla="*/ 12 w 31"/>
                  <a:gd name="T13" fmla="*/ 2 h 12"/>
                  <a:gd name="T14" fmla="*/ 16 w 31"/>
                  <a:gd name="T15" fmla="*/ 0 h 12"/>
                  <a:gd name="T16" fmla="*/ 19 w 31"/>
                  <a:gd name="T17" fmla="*/ 0 h 12"/>
                  <a:gd name="T18" fmla="*/ 21 w 31"/>
                  <a:gd name="T19" fmla="*/ 2 h 12"/>
                  <a:gd name="T20" fmla="*/ 21 w 31"/>
                  <a:gd name="T21" fmla="*/ 4 h 12"/>
                  <a:gd name="T22" fmla="*/ 22 w 31"/>
                  <a:gd name="T23" fmla="*/ 3 h 12"/>
                  <a:gd name="T24" fmla="*/ 25 w 31"/>
                  <a:gd name="T25" fmla="*/ 3 h 12"/>
                  <a:gd name="T26" fmla="*/ 28 w 31"/>
                  <a:gd name="T27" fmla="*/ 2 h 12"/>
                  <a:gd name="T28" fmla="*/ 30 w 31"/>
                  <a:gd name="T2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12">
                    <a:moveTo>
                      <a:pt x="30" y="2"/>
                    </a:moveTo>
                    <a:lnTo>
                      <a:pt x="31" y="4"/>
                    </a:lnTo>
                    <a:lnTo>
                      <a:pt x="14" y="12"/>
                    </a:lnTo>
                    <a:lnTo>
                      <a:pt x="5" y="10"/>
                    </a:lnTo>
                    <a:lnTo>
                      <a:pt x="0" y="2"/>
                    </a:lnTo>
                    <a:lnTo>
                      <a:pt x="8" y="1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8" y="2"/>
                    </a:lnTo>
                    <a:lnTo>
                      <a:pt x="30" y="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1" name="Freeform 50">
                <a:extLst>
                  <a:ext uri="{FF2B5EF4-FFF2-40B4-BE49-F238E27FC236}">
                    <a16:creationId xmlns:a16="http://schemas.microsoft.com/office/drawing/2014/main" id="{1C3D9347-A840-4C27-93A3-E99F57B36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060" y="3181424"/>
                <a:ext cx="169863" cy="82550"/>
              </a:xfrm>
              <a:custGeom>
                <a:avLst/>
                <a:gdLst>
                  <a:gd name="T0" fmla="*/ 79 w 107"/>
                  <a:gd name="T1" fmla="*/ 51 h 52"/>
                  <a:gd name="T2" fmla="*/ 71 w 107"/>
                  <a:gd name="T3" fmla="*/ 48 h 52"/>
                  <a:gd name="T4" fmla="*/ 63 w 107"/>
                  <a:gd name="T5" fmla="*/ 49 h 52"/>
                  <a:gd name="T6" fmla="*/ 50 w 107"/>
                  <a:gd name="T7" fmla="*/ 43 h 52"/>
                  <a:gd name="T8" fmla="*/ 45 w 107"/>
                  <a:gd name="T9" fmla="*/ 44 h 52"/>
                  <a:gd name="T10" fmla="*/ 37 w 107"/>
                  <a:gd name="T11" fmla="*/ 52 h 52"/>
                  <a:gd name="T12" fmla="*/ 24 w 107"/>
                  <a:gd name="T13" fmla="*/ 46 h 52"/>
                  <a:gd name="T14" fmla="*/ 14 w 107"/>
                  <a:gd name="T15" fmla="*/ 37 h 52"/>
                  <a:gd name="T16" fmla="*/ 6 w 107"/>
                  <a:gd name="T17" fmla="*/ 32 h 52"/>
                  <a:gd name="T18" fmla="*/ 4 w 107"/>
                  <a:gd name="T19" fmla="*/ 24 h 52"/>
                  <a:gd name="T20" fmla="*/ 0 w 107"/>
                  <a:gd name="T21" fmla="*/ 18 h 52"/>
                  <a:gd name="T22" fmla="*/ 12 w 107"/>
                  <a:gd name="T23" fmla="*/ 13 h 52"/>
                  <a:gd name="T24" fmla="*/ 17 w 107"/>
                  <a:gd name="T25" fmla="*/ 8 h 52"/>
                  <a:gd name="T26" fmla="*/ 28 w 107"/>
                  <a:gd name="T27" fmla="*/ 4 h 52"/>
                  <a:gd name="T28" fmla="*/ 32 w 107"/>
                  <a:gd name="T29" fmla="*/ 0 h 52"/>
                  <a:gd name="T30" fmla="*/ 36 w 107"/>
                  <a:gd name="T31" fmla="*/ 3 h 52"/>
                  <a:gd name="T32" fmla="*/ 43 w 107"/>
                  <a:gd name="T33" fmla="*/ 1 h 52"/>
                  <a:gd name="T34" fmla="*/ 51 w 107"/>
                  <a:gd name="T35" fmla="*/ 7 h 52"/>
                  <a:gd name="T36" fmla="*/ 63 w 107"/>
                  <a:gd name="T37" fmla="*/ 9 h 52"/>
                  <a:gd name="T38" fmla="*/ 63 w 107"/>
                  <a:gd name="T39" fmla="*/ 15 h 52"/>
                  <a:gd name="T40" fmla="*/ 72 w 107"/>
                  <a:gd name="T41" fmla="*/ 19 h 52"/>
                  <a:gd name="T42" fmla="*/ 74 w 107"/>
                  <a:gd name="T43" fmla="*/ 14 h 52"/>
                  <a:gd name="T44" fmla="*/ 85 w 107"/>
                  <a:gd name="T45" fmla="*/ 16 h 52"/>
                  <a:gd name="T46" fmla="*/ 87 w 107"/>
                  <a:gd name="T47" fmla="*/ 22 h 52"/>
                  <a:gd name="T48" fmla="*/ 99 w 107"/>
                  <a:gd name="T49" fmla="*/ 23 h 52"/>
                  <a:gd name="T50" fmla="*/ 107 w 107"/>
                  <a:gd name="T51" fmla="*/ 33 h 52"/>
                  <a:gd name="T52" fmla="*/ 103 w 107"/>
                  <a:gd name="T53" fmla="*/ 33 h 52"/>
                  <a:gd name="T54" fmla="*/ 100 w 107"/>
                  <a:gd name="T55" fmla="*/ 37 h 52"/>
                  <a:gd name="T56" fmla="*/ 97 w 107"/>
                  <a:gd name="T57" fmla="*/ 38 h 52"/>
                  <a:gd name="T58" fmla="*/ 96 w 107"/>
                  <a:gd name="T59" fmla="*/ 42 h 52"/>
                  <a:gd name="T60" fmla="*/ 93 w 107"/>
                  <a:gd name="T61" fmla="*/ 43 h 52"/>
                  <a:gd name="T62" fmla="*/ 93 w 107"/>
                  <a:gd name="T63" fmla="*/ 45 h 52"/>
                  <a:gd name="T64" fmla="*/ 88 w 107"/>
                  <a:gd name="T65" fmla="*/ 47 h 52"/>
                  <a:gd name="T66" fmla="*/ 80 w 107"/>
                  <a:gd name="T67" fmla="*/ 47 h 52"/>
                  <a:gd name="T68" fmla="*/ 79 w 107"/>
                  <a:gd name="T69" fmla="*/ 5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52">
                    <a:moveTo>
                      <a:pt x="79" y="51"/>
                    </a:moveTo>
                    <a:lnTo>
                      <a:pt x="71" y="48"/>
                    </a:lnTo>
                    <a:lnTo>
                      <a:pt x="63" y="49"/>
                    </a:lnTo>
                    <a:lnTo>
                      <a:pt x="50" y="43"/>
                    </a:lnTo>
                    <a:lnTo>
                      <a:pt x="45" y="44"/>
                    </a:lnTo>
                    <a:lnTo>
                      <a:pt x="37" y="52"/>
                    </a:lnTo>
                    <a:lnTo>
                      <a:pt x="24" y="46"/>
                    </a:lnTo>
                    <a:lnTo>
                      <a:pt x="14" y="37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0" y="18"/>
                    </a:lnTo>
                    <a:lnTo>
                      <a:pt x="12" y="13"/>
                    </a:lnTo>
                    <a:lnTo>
                      <a:pt x="17" y="8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36" y="3"/>
                    </a:lnTo>
                    <a:lnTo>
                      <a:pt x="43" y="1"/>
                    </a:lnTo>
                    <a:lnTo>
                      <a:pt x="51" y="7"/>
                    </a:lnTo>
                    <a:lnTo>
                      <a:pt x="63" y="9"/>
                    </a:lnTo>
                    <a:lnTo>
                      <a:pt x="63" y="15"/>
                    </a:lnTo>
                    <a:lnTo>
                      <a:pt x="72" y="19"/>
                    </a:lnTo>
                    <a:lnTo>
                      <a:pt x="74" y="14"/>
                    </a:lnTo>
                    <a:lnTo>
                      <a:pt x="85" y="16"/>
                    </a:lnTo>
                    <a:lnTo>
                      <a:pt x="87" y="22"/>
                    </a:lnTo>
                    <a:lnTo>
                      <a:pt x="99" y="23"/>
                    </a:lnTo>
                    <a:lnTo>
                      <a:pt x="107" y="33"/>
                    </a:lnTo>
                    <a:lnTo>
                      <a:pt x="103" y="33"/>
                    </a:lnTo>
                    <a:lnTo>
                      <a:pt x="100" y="37"/>
                    </a:lnTo>
                    <a:lnTo>
                      <a:pt x="97" y="38"/>
                    </a:lnTo>
                    <a:lnTo>
                      <a:pt x="96" y="42"/>
                    </a:lnTo>
                    <a:lnTo>
                      <a:pt x="93" y="43"/>
                    </a:lnTo>
                    <a:lnTo>
                      <a:pt x="93" y="45"/>
                    </a:lnTo>
                    <a:lnTo>
                      <a:pt x="88" y="47"/>
                    </a:lnTo>
                    <a:lnTo>
                      <a:pt x="80" y="47"/>
                    </a:lnTo>
                    <a:lnTo>
                      <a:pt x="79" y="5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2" name="Freeform 51">
                <a:extLst>
                  <a:ext uri="{FF2B5EF4-FFF2-40B4-BE49-F238E27FC236}">
                    <a16:creationId xmlns:a16="http://schemas.microsoft.com/office/drawing/2014/main" id="{88E04826-ABDC-454E-AFE6-E5B09C4C0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4310" y="3059187"/>
                <a:ext cx="227013" cy="246063"/>
              </a:xfrm>
              <a:custGeom>
                <a:avLst/>
                <a:gdLst>
                  <a:gd name="T0" fmla="*/ 58 w 143"/>
                  <a:gd name="T1" fmla="*/ 0 h 155"/>
                  <a:gd name="T2" fmla="*/ 59 w 143"/>
                  <a:gd name="T3" fmla="*/ 8 h 155"/>
                  <a:gd name="T4" fmla="*/ 75 w 143"/>
                  <a:gd name="T5" fmla="*/ 12 h 155"/>
                  <a:gd name="T6" fmla="*/ 75 w 143"/>
                  <a:gd name="T7" fmla="*/ 20 h 155"/>
                  <a:gd name="T8" fmla="*/ 90 w 143"/>
                  <a:gd name="T9" fmla="*/ 16 h 155"/>
                  <a:gd name="T10" fmla="*/ 99 w 143"/>
                  <a:gd name="T11" fmla="*/ 10 h 155"/>
                  <a:gd name="T12" fmla="*/ 117 w 143"/>
                  <a:gd name="T13" fmla="*/ 18 h 155"/>
                  <a:gd name="T14" fmla="*/ 125 w 143"/>
                  <a:gd name="T15" fmla="*/ 25 h 155"/>
                  <a:gd name="T16" fmla="*/ 129 w 143"/>
                  <a:gd name="T17" fmla="*/ 35 h 155"/>
                  <a:gd name="T18" fmla="*/ 125 w 143"/>
                  <a:gd name="T19" fmla="*/ 40 h 155"/>
                  <a:gd name="T20" fmla="*/ 131 w 143"/>
                  <a:gd name="T21" fmla="*/ 47 h 155"/>
                  <a:gd name="T22" fmla="*/ 136 w 143"/>
                  <a:gd name="T23" fmla="*/ 58 h 155"/>
                  <a:gd name="T24" fmla="*/ 136 w 143"/>
                  <a:gd name="T25" fmla="*/ 65 h 155"/>
                  <a:gd name="T26" fmla="*/ 143 w 143"/>
                  <a:gd name="T27" fmla="*/ 78 h 155"/>
                  <a:gd name="T28" fmla="*/ 136 w 143"/>
                  <a:gd name="T29" fmla="*/ 80 h 155"/>
                  <a:gd name="T30" fmla="*/ 132 w 143"/>
                  <a:gd name="T31" fmla="*/ 77 h 155"/>
                  <a:gd name="T32" fmla="*/ 128 w 143"/>
                  <a:gd name="T33" fmla="*/ 81 h 155"/>
                  <a:gd name="T34" fmla="*/ 117 w 143"/>
                  <a:gd name="T35" fmla="*/ 85 h 155"/>
                  <a:gd name="T36" fmla="*/ 112 w 143"/>
                  <a:gd name="T37" fmla="*/ 90 h 155"/>
                  <a:gd name="T38" fmla="*/ 100 w 143"/>
                  <a:gd name="T39" fmla="*/ 95 h 155"/>
                  <a:gd name="T40" fmla="*/ 104 w 143"/>
                  <a:gd name="T41" fmla="*/ 101 h 155"/>
                  <a:gd name="T42" fmla="*/ 106 w 143"/>
                  <a:gd name="T43" fmla="*/ 109 h 155"/>
                  <a:gd name="T44" fmla="*/ 114 w 143"/>
                  <a:gd name="T45" fmla="*/ 114 h 155"/>
                  <a:gd name="T46" fmla="*/ 124 w 143"/>
                  <a:gd name="T47" fmla="*/ 123 h 155"/>
                  <a:gd name="T48" fmla="*/ 119 w 143"/>
                  <a:gd name="T49" fmla="*/ 132 h 155"/>
                  <a:gd name="T50" fmla="*/ 113 w 143"/>
                  <a:gd name="T51" fmla="*/ 135 h 155"/>
                  <a:gd name="T52" fmla="*/ 117 w 143"/>
                  <a:gd name="T53" fmla="*/ 148 h 155"/>
                  <a:gd name="T54" fmla="*/ 115 w 143"/>
                  <a:gd name="T55" fmla="*/ 151 h 155"/>
                  <a:gd name="T56" fmla="*/ 110 w 143"/>
                  <a:gd name="T57" fmla="*/ 147 h 155"/>
                  <a:gd name="T58" fmla="*/ 102 w 143"/>
                  <a:gd name="T59" fmla="*/ 147 h 155"/>
                  <a:gd name="T60" fmla="*/ 91 w 143"/>
                  <a:gd name="T61" fmla="*/ 150 h 155"/>
                  <a:gd name="T62" fmla="*/ 76 w 143"/>
                  <a:gd name="T63" fmla="*/ 149 h 155"/>
                  <a:gd name="T64" fmla="*/ 75 w 143"/>
                  <a:gd name="T65" fmla="*/ 155 h 155"/>
                  <a:gd name="T66" fmla="*/ 66 w 143"/>
                  <a:gd name="T67" fmla="*/ 149 h 155"/>
                  <a:gd name="T68" fmla="*/ 61 w 143"/>
                  <a:gd name="T69" fmla="*/ 150 h 155"/>
                  <a:gd name="T70" fmla="*/ 44 w 143"/>
                  <a:gd name="T71" fmla="*/ 144 h 155"/>
                  <a:gd name="T72" fmla="*/ 40 w 143"/>
                  <a:gd name="T73" fmla="*/ 148 h 155"/>
                  <a:gd name="T74" fmla="*/ 26 w 143"/>
                  <a:gd name="T75" fmla="*/ 148 h 155"/>
                  <a:gd name="T76" fmla="*/ 28 w 143"/>
                  <a:gd name="T77" fmla="*/ 134 h 155"/>
                  <a:gd name="T78" fmla="*/ 35 w 143"/>
                  <a:gd name="T79" fmla="*/ 120 h 155"/>
                  <a:gd name="T80" fmla="*/ 12 w 143"/>
                  <a:gd name="T81" fmla="*/ 116 h 155"/>
                  <a:gd name="T82" fmla="*/ 4 w 143"/>
                  <a:gd name="T83" fmla="*/ 111 h 155"/>
                  <a:gd name="T84" fmla="*/ 5 w 143"/>
                  <a:gd name="T85" fmla="*/ 102 h 155"/>
                  <a:gd name="T86" fmla="*/ 2 w 143"/>
                  <a:gd name="T87" fmla="*/ 97 h 155"/>
                  <a:gd name="T88" fmla="*/ 3 w 143"/>
                  <a:gd name="T89" fmla="*/ 84 h 155"/>
                  <a:gd name="T90" fmla="*/ 0 w 143"/>
                  <a:gd name="T91" fmla="*/ 63 h 155"/>
                  <a:gd name="T92" fmla="*/ 9 w 143"/>
                  <a:gd name="T93" fmla="*/ 63 h 155"/>
                  <a:gd name="T94" fmla="*/ 13 w 143"/>
                  <a:gd name="T95" fmla="*/ 55 h 155"/>
                  <a:gd name="T96" fmla="*/ 16 w 143"/>
                  <a:gd name="T97" fmla="*/ 37 h 155"/>
                  <a:gd name="T98" fmla="*/ 13 w 143"/>
                  <a:gd name="T99" fmla="*/ 30 h 155"/>
                  <a:gd name="T100" fmla="*/ 16 w 143"/>
                  <a:gd name="T101" fmla="*/ 26 h 155"/>
                  <a:gd name="T102" fmla="*/ 29 w 143"/>
                  <a:gd name="T103" fmla="*/ 25 h 155"/>
                  <a:gd name="T104" fmla="*/ 32 w 143"/>
                  <a:gd name="T105" fmla="*/ 29 h 155"/>
                  <a:gd name="T106" fmla="*/ 42 w 143"/>
                  <a:gd name="T107" fmla="*/ 19 h 155"/>
                  <a:gd name="T108" fmla="*/ 38 w 143"/>
                  <a:gd name="T109" fmla="*/ 12 h 155"/>
                  <a:gd name="T110" fmla="*/ 36 w 143"/>
                  <a:gd name="T111" fmla="*/ 1 h 155"/>
                  <a:gd name="T112" fmla="*/ 48 w 143"/>
                  <a:gd name="T113" fmla="*/ 3 h 155"/>
                  <a:gd name="T114" fmla="*/ 58 w 143"/>
                  <a:gd name="T11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3" h="155">
                    <a:moveTo>
                      <a:pt x="58" y="0"/>
                    </a:moveTo>
                    <a:lnTo>
                      <a:pt x="59" y="8"/>
                    </a:lnTo>
                    <a:lnTo>
                      <a:pt x="75" y="12"/>
                    </a:lnTo>
                    <a:lnTo>
                      <a:pt x="75" y="20"/>
                    </a:lnTo>
                    <a:lnTo>
                      <a:pt x="90" y="16"/>
                    </a:lnTo>
                    <a:lnTo>
                      <a:pt x="99" y="10"/>
                    </a:lnTo>
                    <a:lnTo>
                      <a:pt x="117" y="18"/>
                    </a:lnTo>
                    <a:lnTo>
                      <a:pt x="125" y="25"/>
                    </a:lnTo>
                    <a:lnTo>
                      <a:pt x="129" y="35"/>
                    </a:lnTo>
                    <a:lnTo>
                      <a:pt x="125" y="40"/>
                    </a:lnTo>
                    <a:lnTo>
                      <a:pt x="131" y="47"/>
                    </a:lnTo>
                    <a:lnTo>
                      <a:pt x="136" y="58"/>
                    </a:lnTo>
                    <a:lnTo>
                      <a:pt x="136" y="65"/>
                    </a:lnTo>
                    <a:lnTo>
                      <a:pt x="143" y="78"/>
                    </a:lnTo>
                    <a:lnTo>
                      <a:pt x="136" y="80"/>
                    </a:lnTo>
                    <a:lnTo>
                      <a:pt x="132" y="77"/>
                    </a:lnTo>
                    <a:lnTo>
                      <a:pt x="128" y="81"/>
                    </a:lnTo>
                    <a:lnTo>
                      <a:pt x="117" y="85"/>
                    </a:lnTo>
                    <a:lnTo>
                      <a:pt x="112" y="90"/>
                    </a:lnTo>
                    <a:lnTo>
                      <a:pt x="100" y="95"/>
                    </a:lnTo>
                    <a:lnTo>
                      <a:pt x="104" y="101"/>
                    </a:lnTo>
                    <a:lnTo>
                      <a:pt x="106" y="109"/>
                    </a:lnTo>
                    <a:lnTo>
                      <a:pt x="114" y="114"/>
                    </a:lnTo>
                    <a:lnTo>
                      <a:pt x="124" y="123"/>
                    </a:lnTo>
                    <a:lnTo>
                      <a:pt x="119" y="132"/>
                    </a:lnTo>
                    <a:lnTo>
                      <a:pt x="113" y="135"/>
                    </a:lnTo>
                    <a:lnTo>
                      <a:pt x="117" y="148"/>
                    </a:lnTo>
                    <a:lnTo>
                      <a:pt x="115" y="151"/>
                    </a:lnTo>
                    <a:lnTo>
                      <a:pt x="110" y="147"/>
                    </a:lnTo>
                    <a:lnTo>
                      <a:pt x="102" y="147"/>
                    </a:lnTo>
                    <a:lnTo>
                      <a:pt x="91" y="150"/>
                    </a:lnTo>
                    <a:lnTo>
                      <a:pt x="76" y="149"/>
                    </a:lnTo>
                    <a:lnTo>
                      <a:pt x="75" y="155"/>
                    </a:lnTo>
                    <a:lnTo>
                      <a:pt x="66" y="149"/>
                    </a:lnTo>
                    <a:lnTo>
                      <a:pt x="61" y="150"/>
                    </a:lnTo>
                    <a:lnTo>
                      <a:pt x="44" y="144"/>
                    </a:lnTo>
                    <a:lnTo>
                      <a:pt x="40" y="148"/>
                    </a:lnTo>
                    <a:lnTo>
                      <a:pt x="26" y="148"/>
                    </a:lnTo>
                    <a:lnTo>
                      <a:pt x="28" y="134"/>
                    </a:lnTo>
                    <a:lnTo>
                      <a:pt x="35" y="120"/>
                    </a:lnTo>
                    <a:lnTo>
                      <a:pt x="12" y="116"/>
                    </a:lnTo>
                    <a:lnTo>
                      <a:pt x="4" y="111"/>
                    </a:lnTo>
                    <a:lnTo>
                      <a:pt x="5" y="102"/>
                    </a:lnTo>
                    <a:lnTo>
                      <a:pt x="2" y="97"/>
                    </a:lnTo>
                    <a:lnTo>
                      <a:pt x="3" y="84"/>
                    </a:lnTo>
                    <a:lnTo>
                      <a:pt x="0" y="63"/>
                    </a:lnTo>
                    <a:lnTo>
                      <a:pt x="9" y="63"/>
                    </a:lnTo>
                    <a:lnTo>
                      <a:pt x="13" y="55"/>
                    </a:lnTo>
                    <a:lnTo>
                      <a:pt x="16" y="37"/>
                    </a:lnTo>
                    <a:lnTo>
                      <a:pt x="13" y="30"/>
                    </a:lnTo>
                    <a:lnTo>
                      <a:pt x="16" y="26"/>
                    </a:lnTo>
                    <a:lnTo>
                      <a:pt x="29" y="25"/>
                    </a:lnTo>
                    <a:lnTo>
                      <a:pt x="32" y="29"/>
                    </a:lnTo>
                    <a:lnTo>
                      <a:pt x="42" y="19"/>
                    </a:lnTo>
                    <a:lnTo>
                      <a:pt x="38" y="12"/>
                    </a:lnTo>
                    <a:lnTo>
                      <a:pt x="36" y="1"/>
                    </a:lnTo>
                    <a:lnTo>
                      <a:pt x="48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3" name="Freeform 53">
                <a:extLst>
                  <a:ext uri="{FF2B5EF4-FFF2-40B4-BE49-F238E27FC236}">
                    <a16:creationId xmlns:a16="http://schemas.microsoft.com/office/drawing/2014/main" id="{7633EFC9-0BA1-431E-820E-ED7EED5FD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8610" y="3024262"/>
                <a:ext cx="42863" cy="41275"/>
              </a:xfrm>
              <a:custGeom>
                <a:avLst/>
                <a:gdLst>
                  <a:gd name="T0" fmla="*/ 27 w 27"/>
                  <a:gd name="T1" fmla="*/ 10 h 26"/>
                  <a:gd name="T2" fmla="*/ 20 w 27"/>
                  <a:gd name="T3" fmla="*/ 26 h 26"/>
                  <a:gd name="T4" fmla="*/ 3 w 27"/>
                  <a:gd name="T5" fmla="*/ 15 h 26"/>
                  <a:gd name="T6" fmla="*/ 0 w 27"/>
                  <a:gd name="T7" fmla="*/ 6 h 26"/>
                  <a:gd name="T8" fmla="*/ 22 w 27"/>
                  <a:gd name="T9" fmla="*/ 0 h 26"/>
                  <a:gd name="T10" fmla="*/ 27 w 27"/>
                  <a:gd name="T11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6">
                    <a:moveTo>
                      <a:pt x="27" y="10"/>
                    </a:moveTo>
                    <a:lnTo>
                      <a:pt x="20" y="26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2" y="0"/>
                    </a:lnTo>
                    <a:lnTo>
                      <a:pt x="27" y="1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4" name="Freeform 54">
                <a:extLst>
                  <a:ext uri="{FF2B5EF4-FFF2-40B4-BE49-F238E27FC236}">
                    <a16:creationId xmlns:a16="http://schemas.microsoft.com/office/drawing/2014/main" id="{308A8AC1-2705-467A-B01A-045DE9495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8760" y="2973462"/>
                <a:ext cx="68263" cy="90488"/>
              </a:xfrm>
              <a:custGeom>
                <a:avLst/>
                <a:gdLst>
                  <a:gd name="T0" fmla="*/ 43 w 43"/>
                  <a:gd name="T1" fmla="*/ 25 h 57"/>
                  <a:gd name="T2" fmla="*/ 40 w 43"/>
                  <a:gd name="T3" fmla="*/ 33 h 57"/>
                  <a:gd name="T4" fmla="*/ 35 w 43"/>
                  <a:gd name="T5" fmla="*/ 30 h 57"/>
                  <a:gd name="T6" fmla="*/ 25 w 43"/>
                  <a:gd name="T7" fmla="*/ 44 h 57"/>
                  <a:gd name="T8" fmla="*/ 30 w 43"/>
                  <a:gd name="T9" fmla="*/ 54 h 57"/>
                  <a:gd name="T10" fmla="*/ 20 w 43"/>
                  <a:gd name="T11" fmla="*/ 57 h 57"/>
                  <a:gd name="T12" fmla="*/ 8 w 43"/>
                  <a:gd name="T13" fmla="*/ 55 h 57"/>
                  <a:gd name="T14" fmla="*/ 2 w 43"/>
                  <a:gd name="T15" fmla="*/ 44 h 57"/>
                  <a:gd name="T16" fmla="*/ 0 w 43"/>
                  <a:gd name="T17" fmla="*/ 24 h 57"/>
                  <a:gd name="T18" fmla="*/ 2 w 43"/>
                  <a:gd name="T19" fmla="*/ 18 h 57"/>
                  <a:gd name="T20" fmla="*/ 6 w 43"/>
                  <a:gd name="T21" fmla="*/ 12 h 57"/>
                  <a:gd name="T22" fmla="*/ 20 w 43"/>
                  <a:gd name="T23" fmla="*/ 11 h 57"/>
                  <a:gd name="T24" fmla="*/ 25 w 43"/>
                  <a:gd name="T25" fmla="*/ 6 h 57"/>
                  <a:gd name="T26" fmla="*/ 36 w 43"/>
                  <a:gd name="T27" fmla="*/ 0 h 57"/>
                  <a:gd name="T28" fmla="*/ 37 w 43"/>
                  <a:gd name="T29" fmla="*/ 10 h 57"/>
                  <a:gd name="T30" fmla="*/ 32 w 43"/>
                  <a:gd name="T31" fmla="*/ 16 h 57"/>
                  <a:gd name="T32" fmla="*/ 35 w 43"/>
                  <a:gd name="T33" fmla="*/ 22 h 57"/>
                  <a:gd name="T34" fmla="*/ 43 w 43"/>
                  <a:gd name="T35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" h="57">
                    <a:moveTo>
                      <a:pt x="43" y="25"/>
                    </a:moveTo>
                    <a:lnTo>
                      <a:pt x="40" y="33"/>
                    </a:lnTo>
                    <a:lnTo>
                      <a:pt x="35" y="30"/>
                    </a:lnTo>
                    <a:lnTo>
                      <a:pt x="25" y="44"/>
                    </a:lnTo>
                    <a:lnTo>
                      <a:pt x="30" y="54"/>
                    </a:lnTo>
                    <a:lnTo>
                      <a:pt x="20" y="57"/>
                    </a:lnTo>
                    <a:lnTo>
                      <a:pt x="8" y="55"/>
                    </a:lnTo>
                    <a:lnTo>
                      <a:pt x="2" y="44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6" y="12"/>
                    </a:lnTo>
                    <a:lnTo>
                      <a:pt x="20" y="11"/>
                    </a:lnTo>
                    <a:lnTo>
                      <a:pt x="25" y="6"/>
                    </a:lnTo>
                    <a:lnTo>
                      <a:pt x="36" y="0"/>
                    </a:lnTo>
                    <a:lnTo>
                      <a:pt x="37" y="10"/>
                    </a:lnTo>
                    <a:lnTo>
                      <a:pt x="32" y="16"/>
                    </a:lnTo>
                    <a:lnTo>
                      <a:pt x="35" y="22"/>
                    </a:lnTo>
                    <a:lnTo>
                      <a:pt x="43" y="2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5" name="Freeform 60">
                <a:extLst>
                  <a:ext uri="{FF2B5EF4-FFF2-40B4-BE49-F238E27FC236}">
                    <a16:creationId xmlns:a16="http://schemas.microsoft.com/office/drawing/2014/main" id="{34FF12DC-47A1-4AA2-8553-9B81B4498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848" y="3419549"/>
                <a:ext cx="328613" cy="255588"/>
              </a:xfrm>
              <a:custGeom>
                <a:avLst/>
                <a:gdLst>
                  <a:gd name="T0" fmla="*/ 5 w 207"/>
                  <a:gd name="T1" fmla="*/ 39 h 161"/>
                  <a:gd name="T2" fmla="*/ 6 w 207"/>
                  <a:gd name="T3" fmla="*/ 24 h 161"/>
                  <a:gd name="T4" fmla="*/ 0 w 207"/>
                  <a:gd name="T5" fmla="*/ 15 h 161"/>
                  <a:gd name="T6" fmla="*/ 24 w 207"/>
                  <a:gd name="T7" fmla="*/ 0 h 161"/>
                  <a:gd name="T8" fmla="*/ 44 w 207"/>
                  <a:gd name="T9" fmla="*/ 4 h 161"/>
                  <a:gd name="T10" fmla="*/ 66 w 207"/>
                  <a:gd name="T11" fmla="*/ 4 h 161"/>
                  <a:gd name="T12" fmla="*/ 84 w 207"/>
                  <a:gd name="T13" fmla="*/ 7 h 161"/>
                  <a:gd name="T14" fmla="*/ 98 w 207"/>
                  <a:gd name="T15" fmla="*/ 6 h 161"/>
                  <a:gd name="T16" fmla="*/ 125 w 207"/>
                  <a:gd name="T17" fmla="*/ 7 h 161"/>
                  <a:gd name="T18" fmla="*/ 131 w 207"/>
                  <a:gd name="T19" fmla="*/ 15 h 161"/>
                  <a:gd name="T20" fmla="*/ 162 w 207"/>
                  <a:gd name="T21" fmla="*/ 24 h 161"/>
                  <a:gd name="T22" fmla="*/ 168 w 207"/>
                  <a:gd name="T23" fmla="*/ 20 h 161"/>
                  <a:gd name="T24" fmla="*/ 187 w 207"/>
                  <a:gd name="T25" fmla="*/ 29 h 161"/>
                  <a:gd name="T26" fmla="*/ 206 w 207"/>
                  <a:gd name="T27" fmla="*/ 27 h 161"/>
                  <a:gd name="T28" fmla="*/ 207 w 207"/>
                  <a:gd name="T29" fmla="*/ 38 h 161"/>
                  <a:gd name="T30" fmla="*/ 191 w 207"/>
                  <a:gd name="T31" fmla="*/ 52 h 161"/>
                  <a:gd name="T32" fmla="*/ 170 w 207"/>
                  <a:gd name="T33" fmla="*/ 57 h 161"/>
                  <a:gd name="T34" fmla="*/ 169 w 207"/>
                  <a:gd name="T35" fmla="*/ 63 h 161"/>
                  <a:gd name="T36" fmla="*/ 158 w 207"/>
                  <a:gd name="T37" fmla="*/ 75 h 161"/>
                  <a:gd name="T38" fmla="*/ 152 w 207"/>
                  <a:gd name="T39" fmla="*/ 92 h 161"/>
                  <a:gd name="T40" fmla="*/ 158 w 207"/>
                  <a:gd name="T41" fmla="*/ 103 h 161"/>
                  <a:gd name="T42" fmla="*/ 148 w 207"/>
                  <a:gd name="T43" fmla="*/ 113 h 161"/>
                  <a:gd name="T44" fmla="*/ 145 w 207"/>
                  <a:gd name="T45" fmla="*/ 126 h 161"/>
                  <a:gd name="T46" fmla="*/ 132 w 207"/>
                  <a:gd name="T47" fmla="*/ 130 h 161"/>
                  <a:gd name="T48" fmla="*/ 119 w 207"/>
                  <a:gd name="T49" fmla="*/ 146 h 161"/>
                  <a:gd name="T50" fmla="*/ 98 w 207"/>
                  <a:gd name="T51" fmla="*/ 146 h 161"/>
                  <a:gd name="T52" fmla="*/ 81 w 207"/>
                  <a:gd name="T53" fmla="*/ 146 h 161"/>
                  <a:gd name="T54" fmla="*/ 70 w 207"/>
                  <a:gd name="T55" fmla="*/ 153 h 161"/>
                  <a:gd name="T56" fmla="*/ 64 w 207"/>
                  <a:gd name="T57" fmla="*/ 161 h 161"/>
                  <a:gd name="T58" fmla="*/ 55 w 207"/>
                  <a:gd name="T59" fmla="*/ 159 h 161"/>
                  <a:gd name="T60" fmla="*/ 49 w 207"/>
                  <a:gd name="T61" fmla="*/ 152 h 161"/>
                  <a:gd name="T62" fmla="*/ 44 w 207"/>
                  <a:gd name="T63" fmla="*/ 140 h 161"/>
                  <a:gd name="T64" fmla="*/ 29 w 207"/>
                  <a:gd name="T65" fmla="*/ 137 h 161"/>
                  <a:gd name="T66" fmla="*/ 27 w 207"/>
                  <a:gd name="T67" fmla="*/ 130 h 161"/>
                  <a:gd name="T68" fmla="*/ 34 w 207"/>
                  <a:gd name="T69" fmla="*/ 123 h 161"/>
                  <a:gd name="T70" fmla="*/ 36 w 207"/>
                  <a:gd name="T71" fmla="*/ 117 h 161"/>
                  <a:gd name="T72" fmla="*/ 31 w 207"/>
                  <a:gd name="T73" fmla="*/ 111 h 161"/>
                  <a:gd name="T74" fmla="*/ 36 w 207"/>
                  <a:gd name="T75" fmla="*/ 98 h 161"/>
                  <a:gd name="T76" fmla="*/ 29 w 207"/>
                  <a:gd name="T77" fmla="*/ 85 h 161"/>
                  <a:gd name="T78" fmla="*/ 37 w 207"/>
                  <a:gd name="T79" fmla="*/ 83 h 161"/>
                  <a:gd name="T80" fmla="*/ 37 w 207"/>
                  <a:gd name="T81" fmla="*/ 74 h 161"/>
                  <a:gd name="T82" fmla="*/ 40 w 207"/>
                  <a:gd name="T83" fmla="*/ 71 h 161"/>
                  <a:gd name="T84" fmla="*/ 41 w 207"/>
                  <a:gd name="T85" fmla="*/ 55 h 161"/>
                  <a:gd name="T86" fmla="*/ 49 w 207"/>
                  <a:gd name="T87" fmla="*/ 49 h 161"/>
                  <a:gd name="T88" fmla="*/ 44 w 207"/>
                  <a:gd name="T89" fmla="*/ 39 h 161"/>
                  <a:gd name="T90" fmla="*/ 35 w 207"/>
                  <a:gd name="T91" fmla="*/ 38 h 161"/>
                  <a:gd name="T92" fmla="*/ 32 w 207"/>
                  <a:gd name="T93" fmla="*/ 40 h 161"/>
                  <a:gd name="T94" fmla="*/ 22 w 207"/>
                  <a:gd name="T95" fmla="*/ 40 h 161"/>
                  <a:gd name="T96" fmla="*/ 18 w 207"/>
                  <a:gd name="T97" fmla="*/ 30 h 161"/>
                  <a:gd name="T98" fmla="*/ 11 w 207"/>
                  <a:gd name="T99" fmla="*/ 33 h 161"/>
                  <a:gd name="T100" fmla="*/ 5 w 207"/>
                  <a:gd name="T101" fmla="*/ 3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7" h="161">
                    <a:moveTo>
                      <a:pt x="5" y="39"/>
                    </a:moveTo>
                    <a:lnTo>
                      <a:pt x="6" y="24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44" y="4"/>
                    </a:lnTo>
                    <a:lnTo>
                      <a:pt x="66" y="4"/>
                    </a:lnTo>
                    <a:lnTo>
                      <a:pt x="84" y="7"/>
                    </a:lnTo>
                    <a:lnTo>
                      <a:pt x="98" y="6"/>
                    </a:lnTo>
                    <a:lnTo>
                      <a:pt x="125" y="7"/>
                    </a:lnTo>
                    <a:lnTo>
                      <a:pt x="131" y="15"/>
                    </a:lnTo>
                    <a:lnTo>
                      <a:pt x="162" y="24"/>
                    </a:lnTo>
                    <a:lnTo>
                      <a:pt x="168" y="20"/>
                    </a:lnTo>
                    <a:lnTo>
                      <a:pt x="187" y="29"/>
                    </a:lnTo>
                    <a:lnTo>
                      <a:pt x="206" y="27"/>
                    </a:lnTo>
                    <a:lnTo>
                      <a:pt x="207" y="38"/>
                    </a:lnTo>
                    <a:lnTo>
                      <a:pt x="191" y="52"/>
                    </a:lnTo>
                    <a:lnTo>
                      <a:pt x="170" y="57"/>
                    </a:lnTo>
                    <a:lnTo>
                      <a:pt x="169" y="63"/>
                    </a:lnTo>
                    <a:lnTo>
                      <a:pt x="158" y="75"/>
                    </a:lnTo>
                    <a:lnTo>
                      <a:pt x="152" y="92"/>
                    </a:lnTo>
                    <a:lnTo>
                      <a:pt x="158" y="103"/>
                    </a:lnTo>
                    <a:lnTo>
                      <a:pt x="148" y="113"/>
                    </a:lnTo>
                    <a:lnTo>
                      <a:pt x="145" y="126"/>
                    </a:lnTo>
                    <a:lnTo>
                      <a:pt x="132" y="130"/>
                    </a:lnTo>
                    <a:lnTo>
                      <a:pt x="119" y="146"/>
                    </a:lnTo>
                    <a:lnTo>
                      <a:pt x="98" y="146"/>
                    </a:lnTo>
                    <a:lnTo>
                      <a:pt x="81" y="146"/>
                    </a:lnTo>
                    <a:lnTo>
                      <a:pt x="70" y="153"/>
                    </a:lnTo>
                    <a:lnTo>
                      <a:pt x="64" y="161"/>
                    </a:lnTo>
                    <a:lnTo>
                      <a:pt x="55" y="159"/>
                    </a:lnTo>
                    <a:lnTo>
                      <a:pt x="49" y="152"/>
                    </a:lnTo>
                    <a:lnTo>
                      <a:pt x="44" y="140"/>
                    </a:lnTo>
                    <a:lnTo>
                      <a:pt x="29" y="137"/>
                    </a:lnTo>
                    <a:lnTo>
                      <a:pt x="27" y="130"/>
                    </a:lnTo>
                    <a:lnTo>
                      <a:pt x="34" y="123"/>
                    </a:lnTo>
                    <a:lnTo>
                      <a:pt x="36" y="117"/>
                    </a:lnTo>
                    <a:lnTo>
                      <a:pt x="31" y="111"/>
                    </a:lnTo>
                    <a:lnTo>
                      <a:pt x="36" y="98"/>
                    </a:lnTo>
                    <a:lnTo>
                      <a:pt x="29" y="85"/>
                    </a:lnTo>
                    <a:lnTo>
                      <a:pt x="37" y="83"/>
                    </a:lnTo>
                    <a:lnTo>
                      <a:pt x="37" y="74"/>
                    </a:lnTo>
                    <a:lnTo>
                      <a:pt x="40" y="71"/>
                    </a:lnTo>
                    <a:lnTo>
                      <a:pt x="41" y="55"/>
                    </a:lnTo>
                    <a:lnTo>
                      <a:pt x="49" y="49"/>
                    </a:lnTo>
                    <a:lnTo>
                      <a:pt x="44" y="39"/>
                    </a:lnTo>
                    <a:lnTo>
                      <a:pt x="35" y="38"/>
                    </a:lnTo>
                    <a:lnTo>
                      <a:pt x="32" y="40"/>
                    </a:lnTo>
                    <a:lnTo>
                      <a:pt x="22" y="40"/>
                    </a:lnTo>
                    <a:lnTo>
                      <a:pt x="18" y="30"/>
                    </a:lnTo>
                    <a:lnTo>
                      <a:pt x="11" y="33"/>
                    </a:lnTo>
                    <a:lnTo>
                      <a:pt x="5" y="3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6" name="Freeform 61">
                <a:extLst>
                  <a:ext uri="{FF2B5EF4-FFF2-40B4-BE49-F238E27FC236}">
                    <a16:creationId xmlns:a16="http://schemas.microsoft.com/office/drawing/2014/main" id="{3853A08F-5A8B-4C1E-A223-88398F3CA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773" y="2914724"/>
                <a:ext cx="112713" cy="66675"/>
              </a:xfrm>
              <a:custGeom>
                <a:avLst/>
                <a:gdLst>
                  <a:gd name="T0" fmla="*/ 19 w 71"/>
                  <a:gd name="T1" fmla="*/ 36 h 42"/>
                  <a:gd name="T2" fmla="*/ 19 w 71"/>
                  <a:gd name="T3" fmla="*/ 24 h 42"/>
                  <a:gd name="T4" fmla="*/ 14 w 71"/>
                  <a:gd name="T5" fmla="*/ 27 h 42"/>
                  <a:gd name="T6" fmla="*/ 3 w 71"/>
                  <a:gd name="T7" fmla="*/ 20 h 42"/>
                  <a:gd name="T8" fmla="*/ 0 w 71"/>
                  <a:gd name="T9" fmla="*/ 9 h 42"/>
                  <a:gd name="T10" fmla="*/ 18 w 71"/>
                  <a:gd name="T11" fmla="*/ 3 h 42"/>
                  <a:gd name="T12" fmla="*/ 36 w 71"/>
                  <a:gd name="T13" fmla="*/ 0 h 42"/>
                  <a:gd name="T14" fmla="*/ 53 w 71"/>
                  <a:gd name="T15" fmla="*/ 4 h 42"/>
                  <a:gd name="T16" fmla="*/ 68 w 71"/>
                  <a:gd name="T17" fmla="*/ 3 h 42"/>
                  <a:gd name="T18" fmla="*/ 71 w 71"/>
                  <a:gd name="T19" fmla="*/ 7 h 42"/>
                  <a:gd name="T20" fmla="*/ 62 w 71"/>
                  <a:gd name="T21" fmla="*/ 18 h 42"/>
                  <a:gd name="T22" fmla="*/ 70 w 71"/>
                  <a:gd name="T23" fmla="*/ 36 h 42"/>
                  <a:gd name="T24" fmla="*/ 65 w 71"/>
                  <a:gd name="T25" fmla="*/ 42 h 42"/>
                  <a:gd name="T26" fmla="*/ 53 w 71"/>
                  <a:gd name="T27" fmla="*/ 42 h 42"/>
                  <a:gd name="T28" fmla="*/ 38 w 71"/>
                  <a:gd name="T29" fmla="*/ 35 h 42"/>
                  <a:gd name="T30" fmla="*/ 31 w 71"/>
                  <a:gd name="T31" fmla="*/ 32 h 42"/>
                  <a:gd name="T32" fmla="*/ 19 w 71"/>
                  <a:gd name="T33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" h="42">
                    <a:moveTo>
                      <a:pt x="19" y="36"/>
                    </a:moveTo>
                    <a:lnTo>
                      <a:pt x="19" y="24"/>
                    </a:lnTo>
                    <a:lnTo>
                      <a:pt x="14" y="27"/>
                    </a:lnTo>
                    <a:lnTo>
                      <a:pt x="3" y="20"/>
                    </a:lnTo>
                    <a:lnTo>
                      <a:pt x="0" y="9"/>
                    </a:lnTo>
                    <a:lnTo>
                      <a:pt x="18" y="3"/>
                    </a:lnTo>
                    <a:lnTo>
                      <a:pt x="36" y="0"/>
                    </a:lnTo>
                    <a:lnTo>
                      <a:pt x="53" y="4"/>
                    </a:lnTo>
                    <a:lnTo>
                      <a:pt x="68" y="3"/>
                    </a:lnTo>
                    <a:lnTo>
                      <a:pt x="71" y="7"/>
                    </a:lnTo>
                    <a:lnTo>
                      <a:pt x="62" y="18"/>
                    </a:lnTo>
                    <a:lnTo>
                      <a:pt x="70" y="36"/>
                    </a:lnTo>
                    <a:lnTo>
                      <a:pt x="65" y="42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31" y="32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7" name="Freeform 63">
                <a:extLst>
                  <a:ext uri="{FF2B5EF4-FFF2-40B4-BE49-F238E27FC236}">
                    <a16:creationId xmlns:a16="http://schemas.microsoft.com/office/drawing/2014/main" id="{4DE068D9-7D43-40EB-9A67-7035BABC1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060" y="2608337"/>
                <a:ext cx="279400" cy="300038"/>
              </a:xfrm>
              <a:custGeom>
                <a:avLst/>
                <a:gdLst>
                  <a:gd name="T0" fmla="*/ 106 w 176"/>
                  <a:gd name="T1" fmla="*/ 19 h 189"/>
                  <a:gd name="T2" fmla="*/ 107 w 176"/>
                  <a:gd name="T3" fmla="*/ 31 h 189"/>
                  <a:gd name="T4" fmla="*/ 131 w 176"/>
                  <a:gd name="T5" fmla="*/ 43 h 189"/>
                  <a:gd name="T6" fmla="*/ 122 w 176"/>
                  <a:gd name="T7" fmla="*/ 56 h 189"/>
                  <a:gd name="T8" fmla="*/ 144 w 176"/>
                  <a:gd name="T9" fmla="*/ 77 h 189"/>
                  <a:gd name="T10" fmla="*/ 138 w 176"/>
                  <a:gd name="T11" fmla="*/ 93 h 189"/>
                  <a:gd name="T12" fmla="*/ 154 w 176"/>
                  <a:gd name="T13" fmla="*/ 106 h 189"/>
                  <a:gd name="T14" fmla="*/ 151 w 176"/>
                  <a:gd name="T15" fmla="*/ 119 h 189"/>
                  <a:gd name="T16" fmla="*/ 176 w 176"/>
                  <a:gd name="T17" fmla="*/ 132 h 189"/>
                  <a:gd name="T18" fmla="*/ 173 w 176"/>
                  <a:gd name="T19" fmla="*/ 141 h 189"/>
                  <a:gd name="T20" fmla="*/ 162 w 176"/>
                  <a:gd name="T21" fmla="*/ 152 h 189"/>
                  <a:gd name="T22" fmla="*/ 136 w 176"/>
                  <a:gd name="T23" fmla="*/ 176 h 189"/>
                  <a:gd name="T24" fmla="*/ 110 w 176"/>
                  <a:gd name="T25" fmla="*/ 178 h 189"/>
                  <a:gd name="T26" fmla="*/ 85 w 176"/>
                  <a:gd name="T27" fmla="*/ 185 h 189"/>
                  <a:gd name="T28" fmla="*/ 62 w 176"/>
                  <a:gd name="T29" fmla="*/ 189 h 189"/>
                  <a:gd name="T30" fmla="*/ 52 w 176"/>
                  <a:gd name="T31" fmla="*/ 179 h 189"/>
                  <a:gd name="T32" fmla="*/ 37 w 176"/>
                  <a:gd name="T33" fmla="*/ 172 h 189"/>
                  <a:gd name="T34" fmla="*/ 37 w 176"/>
                  <a:gd name="T35" fmla="*/ 153 h 189"/>
                  <a:gd name="T36" fmla="*/ 27 w 176"/>
                  <a:gd name="T37" fmla="*/ 136 h 189"/>
                  <a:gd name="T38" fmla="*/ 32 w 176"/>
                  <a:gd name="T39" fmla="*/ 125 h 189"/>
                  <a:gd name="T40" fmla="*/ 43 w 176"/>
                  <a:gd name="T41" fmla="*/ 114 h 189"/>
                  <a:gd name="T42" fmla="*/ 71 w 176"/>
                  <a:gd name="T43" fmla="*/ 93 h 189"/>
                  <a:gd name="T44" fmla="*/ 80 w 176"/>
                  <a:gd name="T45" fmla="*/ 90 h 189"/>
                  <a:gd name="T46" fmla="*/ 76 w 176"/>
                  <a:gd name="T47" fmla="*/ 82 h 189"/>
                  <a:gd name="T48" fmla="*/ 55 w 176"/>
                  <a:gd name="T49" fmla="*/ 73 h 189"/>
                  <a:gd name="T50" fmla="*/ 49 w 176"/>
                  <a:gd name="T51" fmla="*/ 66 h 189"/>
                  <a:gd name="T52" fmla="*/ 43 w 176"/>
                  <a:gd name="T53" fmla="*/ 39 h 189"/>
                  <a:gd name="T54" fmla="*/ 20 w 176"/>
                  <a:gd name="T55" fmla="*/ 27 h 189"/>
                  <a:gd name="T56" fmla="*/ 0 w 176"/>
                  <a:gd name="T57" fmla="*/ 18 h 189"/>
                  <a:gd name="T58" fmla="*/ 7 w 176"/>
                  <a:gd name="T59" fmla="*/ 13 h 189"/>
                  <a:gd name="T60" fmla="*/ 24 w 176"/>
                  <a:gd name="T61" fmla="*/ 22 h 189"/>
                  <a:gd name="T62" fmla="*/ 41 w 176"/>
                  <a:gd name="T63" fmla="*/ 22 h 189"/>
                  <a:gd name="T64" fmla="*/ 56 w 176"/>
                  <a:gd name="T65" fmla="*/ 26 h 189"/>
                  <a:gd name="T66" fmla="*/ 67 w 176"/>
                  <a:gd name="T67" fmla="*/ 18 h 189"/>
                  <a:gd name="T68" fmla="*/ 71 w 176"/>
                  <a:gd name="T69" fmla="*/ 5 h 189"/>
                  <a:gd name="T70" fmla="*/ 90 w 176"/>
                  <a:gd name="T71" fmla="*/ 0 h 189"/>
                  <a:gd name="T72" fmla="*/ 108 w 176"/>
                  <a:gd name="T73" fmla="*/ 6 h 189"/>
                  <a:gd name="T74" fmla="*/ 106 w 176"/>
                  <a:gd name="T75" fmla="*/ 1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6" h="189">
                    <a:moveTo>
                      <a:pt x="106" y="19"/>
                    </a:moveTo>
                    <a:lnTo>
                      <a:pt x="107" y="31"/>
                    </a:lnTo>
                    <a:lnTo>
                      <a:pt x="131" y="43"/>
                    </a:lnTo>
                    <a:lnTo>
                      <a:pt x="122" y="56"/>
                    </a:lnTo>
                    <a:lnTo>
                      <a:pt x="144" y="77"/>
                    </a:lnTo>
                    <a:lnTo>
                      <a:pt x="138" y="93"/>
                    </a:lnTo>
                    <a:lnTo>
                      <a:pt x="154" y="106"/>
                    </a:lnTo>
                    <a:lnTo>
                      <a:pt x="151" y="119"/>
                    </a:lnTo>
                    <a:lnTo>
                      <a:pt x="176" y="132"/>
                    </a:lnTo>
                    <a:lnTo>
                      <a:pt x="173" y="141"/>
                    </a:lnTo>
                    <a:lnTo>
                      <a:pt x="162" y="152"/>
                    </a:lnTo>
                    <a:lnTo>
                      <a:pt x="136" y="176"/>
                    </a:lnTo>
                    <a:lnTo>
                      <a:pt x="110" y="178"/>
                    </a:lnTo>
                    <a:lnTo>
                      <a:pt x="85" y="185"/>
                    </a:lnTo>
                    <a:lnTo>
                      <a:pt x="62" y="189"/>
                    </a:lnTo>
                    <a:lnTo>
                      <a:pt x="52" y="179"/>
                    </a:lnTo>
                    <a:lnTo>
                      <a:pt x="37" y="172"/>
                    </a:lnTo>
                    <a:lnTo>
                      <a:pt x="37" y="153"/>
                    </a:lnTo>
                    <a:lnTo>
                      <a:pt x="27" y="136"/>
                    </a:lnTo>
                    <a:lnTo>
                      <a:pt x="32" y="125"/>
                    </a:lnTo>
                    <a:lnTo>
                      <a:pt x="43" y="114"/>
                    </a:lnTo>
                    <a:lnTo>
                      <a:pt x="71" y="93"/>
                    </a:lnTo>
                    <a:lnTo>
                      <a:pt x="80" y="90"/>
                    </a:lnTo>
                    <a:lnTo>
                      <a:pt x="76" y="82"/>
                    </a:lnTo>
                    <a:lnTo>
                      <a:pt x="55" y="73"/>
                    </a:lnTo>
                    <a:lnTo>
                      <a:pt x="49" y="66"/>
                    </a:lnTo>
                    <a:lnTo>
                      <a:pt x="43" y="39"/>
                    </a:lnTo>
                    <a:lnTo>
                      <a:pt x="20" y="27"/>
                    </a:lnTo>
                    <a:lnTo>
                      <a:pt x="0" y="18"/>
                    </a:lnTo>
                    <a:lnTo>
                      <a:pt x="7" y="13"/>
                    </a:lnTo>
                    <a:lnTo>
                      <a:pt x="24" y="22"/>
                    </a:lnTo>
                    <a:lnTo>
                      <a:pt x="41" y="22"/>
                    </a:lnTo>
                    <a:lnTo>
                      <a:pt x="56" y="26"/>
                    </a:lnTo>
                    <a:lnTo>
                      <a:pt x="67" y="18"/>
                    </a:lnTo>
                    <a:lnTo>
                      <a:pt x="71" y="5"/>
                    </a:lnTo>
                    <a:lnTo>
                      <a:pt x="90" y="0"/>
                    </a:lnTo>
                    <a:lnTo>
                      <a:pt x="108" y="6"/>
                    </a:lnTo>
                    <a:lnTo>
                      <a:pt x="106" y="1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8" name="Freeform 66">
                <a:extLst>
                  <a:ext uri="{FF2B5EF4-FFF2-40B4-BE49-F238E27FC236}">
                    <a16:creationId xmlns:a16="http://schemas.microsoft.com/office/drawing/2014/main" id="{B2E92526-9F10-4D38-8AA0-EE23A646C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0510" y="3444949"/>
                <a:ext cx="26988" cy="52388"/>
              </a:xfrm>
              <a:custGeom>
                <a:avLst/>
                <a:gdLst>
                  <a:gd name="T0" fmla="*/ 17 w 17"/>
                  <a:gd name="T1" fmla="*/ 17 h 33"/>
                  <a:gd name="T2" fmla="*/ 13 w 17"/>
                  <a:gd name="T3" fmla="*/ 33 h 33"/>
                  <a:gd name="T4" fmla="*/ 5 w 17"/>
                  <a:gd name="T5" fmla="*/ 29 h 33"/>
                  <a:gd name="T6" fmla="*/ 0 w 17"/>
                  <a:gd name="T7" fmla="*/ 15 h 33"/>
                  <a:gd name="T8" fmla="*/ 3 w 17"/>
                  <a:gd name="T9" fmla="*/ 7 h 33"/>
                  <a:gd name="T10" fmla="*/ 14 w 17"/>
                  <a:gd name="T11" fmla="*/ 0 h 33"/>
                  <a:gd name="T12" fmla="*/ 17 w 17"/>
                  <a:gd name="T13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3">
                    <a:moveTo>
                      <a:pt x="17" y="17"/>
                    </a:moveTo>
                    <a:lnTo>
                      <a:pt x="13" y="33"/>
                    </a:lnTo>
                    <a:lnTo>
                      <a:pt x="5" y="29"/>
                    </a:lnTo>
                    <a:lnTo>
                      <a:pt x="0" y="15"/>
                    </a:lnTo>
                    <a:lnTo>
                      <a:pt x="3" y="7"/>
                    </a:lnTo>
                    <a:lnTo>
                      <a:pt x="14" y="0"/>
                    </a:lnTo>
                    <a:lnTo>
                      <a:pt x="17" y="1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9" name="Freeform 67">
                <a:extLst>
                  <a:ext uri="{FF2B5EF4-FFF2-40B4-BE49-F238E27FC236}">
                    <a16:creationId xmlns:a16="http://schemas.microsoft.com/office/drawing/2014/main" id="{3E2C7FDA-78B1-4118-AB33-C06C507D6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6023" y="3181424"/>
                <a:ext cx="323850" cy="284163"/>
              </a:xfrm>
              <a:custGeom>
                <a:avLst/>
                <a:gdLst>
                  <a:gd name="T0" fmla="*/ 131 w 204"/>
                  <a:gd name="T1" fmla="*/ 15 h 179"/>
                  <a:gd name="T2" fmla="*/ 143 w 204"/>
                  <a:gd name="T3" fmla="*/ 25 h 179"/>
                  <a:gd name="T4" fmla="*/ 151 w 204"/>
                  <a:gd name="T5" fmla="*/ 23 h 179"/>
                  <a:gd name="T6" fmla="*/ 165 w 204"/>
                  <a:gd name="T7" fmla="*/ 33 h 179"/>
                  <a:gd name="T8" fmla="*/ 169 w 204"/>
                  <a:gd name="T9" fmla="*/ 34 h 179"/>
                  <a:gd name="T10" fmla="*/ 173 w 204"/>
                  <a:gd name="T11" fmla="*/ 34 h 179"/>
                  <a:gd name="T12" fmla="*/ 181 w 204"/>
                  <a:gd name="T13" fmla="*/ 39 h 179"/>
                  <a:gd name="T14" fmla="*/ 204 w 204"/>
                  <a:gd name="T15" fmla="*/ 43 h 179"/>
                  <a:gd name="T16" fmla="*/ 197 w 204"/>
                  <a:gd name="T17" fmla="*/ 57 h 179"/>
                  <a:gd name="T18" fmla="*/ 195 w 204"/>
                  <a:gd name="T19" fmla="*/ 71 h 179"/>
                  <a:gd name="T20" fmla="*/ 191 w 204"/>
                  <a:gd name="T21" fmla="*/ 75 h 179"/>
                  <a:gd name="T22" fmla="*/ 184 w 204"/>
                  <a:gd name="T23" fmla="*/ 73 h 179"/>
                  <a:gd name="T24" fmla="*/ 184 w 204"/>
                  <a:gd name="T25" fmla="*/ 78 h 179"/>
                  <a:gd name="T26" fmla="*/ 173 w 204"/>
                  <a:gd name="T27" fmla="*/ 89 h 179"/>
                  <a:gd name="T28" fmla="*/ 173 w 204"/>
                  <a:gd name="T29" fmla="*/ 99 h 179"/>
                  <a:gd name="T30" fmla="*/ 181 w 204"/>
                  <a:gd name="T31" fmla="*/ 96 h 179"/>
                  <a:gd name="T32" fmla="*/ 186 w 204"/>
                  <a:gd name="T33" fmla="*/ 105 h 179"/>
                  <a:gd name="T34" fmla="*/ 186 w 204"/>
                  <a:gd name="T35" fmla="*/ 110 h 179"/>
                  <a:gd name="T36" fmla="*/ 191 w 204"/>
                  <a:gd name="T37" fmla="*/ 118 h 179"/>
                  <a:gd name="T38" fmla="*/ 186 w 204"/>
                  <a:gd name="T39" fmla="*/ 124 h 179"/>
                  <a:gd name="T40" fmla="*/ 190 w 204"/>
                  <a:gd name="T41" fmla="*/ 140 h 179"/>
                  <a:gd name="T42" fmla="*/ 199 w 204"/>
                  <a:gd name="T43" fmla="*/ 143 h 179"/>
                  <a:gd name="T44" fmla="*/ 198 w 204"/>
                  <a:gd name="T45" fmla="*/ 151 h 179"/>
                  <a:gd name="T46" fmla="*/ 183 w 204"/>
                  <a:gd name="T47" fmla="*/ 163 h 179"/>
                  <a:gd name="T48" fmla="*/ 150 w 204"/>
                  <a:gd name="T49" fmla="*/ 157 h 179"/>
                  <a:gd name="T50" fmla="*/ 126 w 204"/>
                  <a:gd name="T51" fmla="*/ 164 h 179"/>
                  <a:gd name="T52" fmla="*/ 124 w 204"/>
                  <a:gd name="T53" fmla="*/ 177 h 179"/>
                  <a:gd name="T54" fmla="*/ 105 w 204"/>
                  <a:gd name="T55" fmla="*/ 179 h 179"/>
                  <a:gd name="T56" fmla="*/ 86 w 204"/>
                  <a:gd name="T57" fmla="*/ 170 h 179"/>
                  <a:gd name="T58" fmla="*/ 80 w 204"/>
                  <a:gd name="T59" fmla="*/ 174 h 179"/>
                  <a:gd name="T60" fmla="*/ 49 w 204"/>
                  <a:gd name="T61" fmla="*/ 165 h 179"/>
                  <a:gd name="T62" fmla="*/ 43 w 204"/>
                  <a:gd name="T63" fmla="*/ 157 h 179"/>
                  <a:gd name="T64" fmla="*/ 51 w 204"/>
                  <a:gd name="T65" fmla="*/ 145 h 179"/>
                  <a:gd name="T66" fmla="*/ 55 w 204"/>
                  <a:gd name="T67" fmla="*/ 104 h 179"/>
                  <a:gd name="T68" fmla="*/ 38 w 204"/>
                  <a:gd name="T69" fmla="*/ 83 h 179"/>
                  <a:gd name="T70" fmla="*/ 26 w 204"/>
                  <a:gd name="T71" fmla="*/ 72 h 179"/>
                  <a:gd name="T72" fmla="*/ 2 w 204"/>
                  <a:gd name="T73" fmla="*/ 65 h 179"/>
                  <a:gd name="T74" fmla="*/ 0 w 204"/>
                  <a:gd name="T75" fmla="*/ 50 h 179"/>
                  <a:gd name="T76" fmla="*/ 21 w 204"/>
                  <a:gd name="T77" fmla="*/ 45 h 179"/>
                  <a:gd name="T78" fmla="*/ 48 w 204"/>
                  <a:gd name="T79" fmla="*/ 50 h 179"/>
                  <a:gd name="T80" fmla="*/ 44 w 204"/>
                  <a:gd name="T81" fmla="*/ 27 h 179"/>
                  <a:gd name="T82" fmla="*/ 58 w 204"/>
                  <a:gd name="T83" fmla="*/ 36 h 179"/>
                  <a:gd name="T84" fmla="*/ 96 w 204"/>
                  <a:gd name="T85" fmla="*/ 20 h 179"/>
                  <a:gd name="T86" fmla="*/ 100 w 204"/>
                  <a:gd name="T87" fmla="*/ 4 h 179"/>
                  <a:gd name="T88" fmla="*/ 114 w 204"/>
                  <a:gd name="T89" fmla="*/ 0 h 179"/>
                  <a:gd name="T90" fmla="*/ 117 w 204"/>
                  <a:gd name="T91" fmla="*/ 7 h 179"/>
                  <a:gd name="T92" fmla="*/ 124 w 204"/>
                  <a:gd name="T93" fmla="*/ 7 h 179"/>
                  <a:gd name="T94" fmla="*/ 131 w 204"/>
                  <a:gd name="T95" fmla="*/ 15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4" h="179">
                    <a:moveTo>
                      <a:pt x="131" y="15"/>
                    </a:moveTo>
                    <a:lnTo>
                      <a:pt x="143" y="25"/>
                    </a:lnTo>
                    <a:lnTo>
                      <a:pt x="151" y="23"/>
                    </a:lnTo>
                    <a:lnTo>
                      <a:pt x="165" y="33"/>
                    </a:lnTo>
                    <a:lnTo>
                      <a:pt x="169" y="34"/>
                    </a:lnTo>
                    <a:lnTo>
                      <a:pt x="173" y="34"/>
                    </a:lnTo>
                    <a:lnTo>
                      <a:pt x="181" y="39"/>
                    </a:lnTo>
                    <a:lnTo>
                      <a:pt x="204" y="43"/>
                    </a:lnTo>
                    <a:lnTo>
                      <a:pt x="197" y="57"/>
                    </a:lnTo>
                    <a:lnTo>
                      <a:pt x="195" y="71"/>
                    </a:lnTo>
                    <a:lnTo>
                      <a:pt x="191" y="75"/>
                    </a:lnTo>
                    <a:lnTo>
                      <a:pt x="184" y="73"/>
                    </a:lnTo>
                    <a:lnTo>
                      <a:pt x="184" y="78"/>
                    </a:lnTo>
                    <a:lnTo>
                      <a:pt x="173" y="89"/>
                    </a:lnTo>
                    <a:lnTo>
                      <a:pt x="173" y="99"/>
                    </a:lnTo>
                    <a:lnTo>
                      <a:pt x="181" y="96"/>
                    </a:lnTo>
                    <a:lnTo>
                      <a:pt x="186" y="105"/>
                    </a:lnTo>
                    <a:lnTo>
                      <a:pt x="186" y="110"/>
                    </a:lnTo>
                    <a:lnTo>
                      <a:pt x="191" y="118"/>
                    </a:lnTo>
                    <a:lnTo>
                      <a:pt x="186" y="124"/>
                    </a:lnTo>
                    <a:lnTo>
                      <a:pt x="190" y="140"/>
                    </a:lnTo>
                    <a:lnTo>
                      <a:pt x="199" y="143"/>
                    </a:lnTo>
                    <a:lnTo>
                      <a:pt x="198" y="151"/>
                    </a:lnTo>
                    <a:lnTo>
                      <a:pt x="183" y="163"/>
                    </a:lnTo>
                    <a:lnTo>
                      <a:pt x="150" y="157"/>
                    </a:lnTo>
                    <a:lnTo>
                      <a:pt x="126" y="164"/>
                    </a:lnTo>
                    <a:lnTo>
                      <a:pt x="124" y="177"/>
                    </a:lnTo>
                    <a:lnTo>
                      <a:pt x="105" y="179"/>
                    </a:lnTo>
                    <a:lnTo>
                      <a:pt x="86" y="170"/>
                    </a:lnTo>
                    <a:lnTo>
                      <a:pt x="80" y="174"/>
                    </a:lnTo>
                    <a:lnTo>
                      <a:pt x="49" y="165"/>
                    </a:lnTo>
                    <a:lnTo>
                      <a:pt x="43" y="157"/>
                    </a:lnTo>
                    <a:lnTo>
                      <a:pt x="51" y="145"/>
                    </a:lnTo>
                    <a:lnTo>
                      <a:pt x="55" y="104"/>
                    </a:lnTo>
                    <a:lnTo>
                      <a:pt x="38" y="83"/>
                    </a:lnTo>
                    <a:lnTo>
                      <a:pt x="26" y="72"/>
                    </a:lnTo>
                    <a:lnTo>
                      <a:pt x="2" y="65"/>
                    </a:lnTo>
                    <a:lnTo>
                      <a:pt x="0" y="50"/>
                    </a:lnTo>
                    <a:lnTo>
                      <a:pt x="21" y="45"/>
                    </a:lnTo>
                    <a:lnTo>
                      <a:pt x="48" y="50"/>
                    </a:lnTo>
                    <a:lnTo>
                      <a:pt x="44" y="27"/>
                    </a:lnTo>
                    <a:lnTo>
                      <a:pt x="58" y="36"/>
                    </a:lnTo>
                    <a:lnTo>
                      <a:pt x="96" y="20"/>
                    </a:lnTo>
                    <a:lnTo>
                      <a:pt x="100" y="4"/>
                    </a:lnTo>
                    <a:lnTo>
                      <a:pt x="114" y="0"/>
                    </a:lnTo>
                    <a:lnTo>
                      <a:pt x="117" y="7"/>
                    </a:lnTo>
                    <a:lnTo>
                      <a:pt x="124" y="7"/>
                    </a:lnTo>
                    <a:lnTo>
                      <a:pt x="131" y="1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0" name="Freeform 69">
                <a:extLst>
                  <a:ext uri="{FF2B5EF4-FFF2-40B4-BE49-F238E27FC236}">
                    <a16:creationId xmlns:a16="http://schemas.microsoft.com/office/drawing/2014/main" id="{275440FF-CD94-4692-A3C8-CA8D74D25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760" y="3052837"/>
                <a:ext cx="47625" cy="41275"/>
              </a:xfrm>
              <a:custGeom>
                <a:avLst/>
                <a:gdLst>
                  <a:gd name="T0" fmla="*/ 30 w 30"/>
                  <a:gd name="T1" fmla="*/ 13 h 26"/>
                  <a:gd name="T2" fmla="*/ 21 w 30"/>
                  <a:gd name="T3" fmla="*/ 26 h 26"/>
                  <a:gd name="T4" fmla="*/ 10 w 30"/>
                  <a:gd name="T5" fmla="*/ 22 h 26"/>
                  <a:gd name="T6" fmla="*/ 0 w 30"/>
                  <a:gd name="T7" fmla="*/ 23 h 26"/>
                  <a:gd name="T8" fmla="*/ 4 w 30"/>
                  <a:gd name="T9" fmla="*/ 12 h 26"/>
                  <a:gd name="T10" fmla="*/ 1 w 30"/>
                  <a:gd name="T11" fmla="*/ 1 h 26"/>
                  <a:gd name="T12" fmla="*/ 14 w 30"/>
                  <a:gd name="T13" fmla="*/ 0 h 26"/>
                  <a:gd name="T14" fmla="*/ 30 w 30"/>
                  <a:gd name="T15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30" y="13"/>
                    </a:moveTo>
                    <a:lnTo>
                      <a:pt x="21" y="26"/>
                    </a:lnTo>
                    <a:lnTo>
                      <a:pt x="10" y="22"/>
                    </a:lnTo>
                    <a:lnTo>
                      <a:pt x="0" y="23"/>
                    </a:lnTo>
                    <a:lnTo>
                      <a:pt x="4" y="12"/>
                    </a:lnTo>
                    <a:lnTo>
                      <a:pt x="1" y="1"/>
                    </a:lnTo>
                    <a:lnTo>
                      <a:pt x="14" y="0"/>
                    </a:lnTo>
                    <a:lnTo>
                      <a:pt x="30" y="13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1" name="Freeform 70">
                <a:extLst>
                  <a:ext uri="{FF2B5EF4-FFF2-40B4-BE49-F238E27FC236}">
                    <a16:creationId xmlns:a16="http://schemas.microsoft.com/office/drawing/2014/main" id="{2A156A33-DB31-4B90-820E-63CA1E6FD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860" y="2946474"/>
                <a:ext cx="190500" cy="273050"/>
              </a:xfrm>
              <a:custGeom>
                <a:avLst/>
                <a:gdLst>
                  <a:gd name="T0" fmla="*/ 49 w 120"/>
                  <a:gd name="T1" fmla="*/ 0 h 172"/>
                  <a:gd name="T2" fmla="*/ 32 w 120"/>
                  <a:gd name="T3" fmla="*/ 21 h 172"/>
                  <a:gd name="T4" fmla="*/ 47 w 120"/>
                  <a:gd name="T5" fmla="*/ 18 h 172"/>
                  <a:gd name="T6" fmla="*/ 64 w 120"/>
                  <a:gd name="T7" fmla="*/ 18 h 172"/>
                  <a:gd name="T8" fmla="*/ 60 w 120"/>
                  <a:gd name="T9" fmla="*/ 34 h 172"/>
                  <a:gd name="T10" fmla="*/ 46 w 120"/>
                  <a:gd name="T11" fmla="*/ 51 h 172"/>
                  <a:gd name="T12" fmla="*/ 62 w 120"/>
                  <a:gd name="T13" fmla="*/ 53 h 172"/>
                  <a:gd name="T14" fmla="*/ 63 w 120"/>
                  <a:gd name="T15" fmla="*/ 55 h 172"/>
                  <a:gd name="T16" fmla="*/ 76 w 120"/>
                  <a:gd name="T17" fmla="*/ 78 h 172"/>
                  <a:gd name="T18" fmla="*/ 87 w 120"/>
                  <a:gd name="T19" fmla="*/ 82 h 172"/>
                  <a:gd name="T20" fmla="*/ 96 w 120"/>
                  <a:gd name="T21" fmla="*/ 104 h 172"/>
                  <a:gd name="T22" fmla="*/ 101 w 120"/>
                  <a:gd name="T23" fmla="*/ 112 h 172"/>
                  <a:gd name="T24" fmla="*/ 120 w 120"/>
                  <a:gd name="T25" fmla="*/ 116 h 172"/>
                  <a:gd name="T26" fmla="*/ 118 w 120"/>
                  <a:gd name="T27" fmla="*/ 129 h 172"/>
                  <a:gd name="T28" fmla="*/ 110 w 120"/>
                  <a:gd name="T29" fmla="*/ 135 h 172"/>
                  <a:gd name="T30" fmla="*/ 116 w 120"/>
                  <a:gd name="T31" fmla="*/ 145 h 172"/>
                  <a:gd name="T32" fmla="*/ 102 w 120"/>
                  <a:gd name="T33" fmla="*/ 155 h 172"/>
                  <a:gd name="T34" fmla="*/ 81 w 120"/>
                  <a:gd name="T35" fmla="*/ 155 h 172"/>
                  <a:gd name="T36" fmla="*/ 54 w 120"/>
                  <a:gd name="T37" fmla="*/ 161 h 172"/>
                  <a:gd name="T38" fmla="*/ 46 w 120"/>
                  <a:gd name="T39" fmla="*/ 157 h 172"/>
                  <a:gd name="T40" fmla="*/ 36 w 120"/>
                  <a:gd name="T41" fmla="*/ 166 h 172"/>
                  <a:gd name="T42" fmla="*/ 21 w 120"/>
                  <a:gd name="T43" fmla="*/ 164 h 172"/>
                  <a:gd name="T44" fmla="*/ 10 w 120"/>
                  <a:gd name="T45" fmla="*/ 172 h 172"/>
                  <a:gd name="T46" fmla="*/ 1 w 120"/>
                  <a:gd name="T47" fmla="*/ 168 h 172"/>
                  <a:gd name="T48" fmla="*/ 25 w 120"/>
                  <a:gd name="T49" fmla="*/ 147 h 172"/>
                  <a:gd name="T50" fmla="*/ 39 w 120"/>
                  <a:gd name="T51" fmla="*/ 142 h 172"/>
                  <a:gd name="T52" fmla="*/ 39 w 120"/>
                  <a:gd name="T53" fmla="*/ 142 h 172"/>
                  <a:gd name="T54" fmla="*/ 15 w 120"/>
                  <a:gd name="T55" fmla="*/ 139 h 172"/>
                  <a:gd name="T56" fmla="*/ 11 w 120"/>
                  <a:gd name="T57" fmla="*/ 131 h 172"/>
                  <a:gd name="T58" fmla="*/ 27 w 120"/>
                  <a:gd name="T59" fmla="*/ 125 h 172"/>
                  <a:gd name="T60" fmla="*/ 19 w 120"/>
                  <a:gd name="T61" fmla="*/ 114 h 172"/>
                  <a:gd name="T62" fmla="*/ 22 w 120"/>
                  <a:gd name="T63" fmla="*/ 101 h 172"/>
                  <a:gd name="T64" fmla="*/ 45 w 120"/>
                  <a:gd name="T65" fmla="*/ 102 h 172"/>
                  <a:gd name="T66" fmla="*/ 45 w 120"/>
                  <a:gd name="T67" fmla="*/ 102 h 172"/>
                  <a:gd name="T68" fmla="*/ 48 w 120"/>
                  <a:gd name="T69" fmla="*/ 91 h 172"/>
                  <a:gd name="T70" fmla="*/ 38 w 120"/>
                  <a:gd name="T71" fmla="*/ 79 h 172"/>
                  <a:gd name="T72" fmla="*/ 37 w 120"/>
                  <a:gd name="T73" fmla="*/ 79 h 172"/>
                  <a:gd name="T74" fmla="*/ 19 w 120"/>
                  <a:gd name="T75" fmla="*/ 75 h 172"/>
                  <a:gd name="T76" fmla="*/ 15 w 120"/>
                  <a:gd name="T77" fmla="*/ 70 h 172"/>
                  <a:gd name="T78" fmla="*/ 21 w 120"/>
                  <a:gd name="T79" fmla="*/ 61 h 172"/>
                  <a:gd name="T80" fmla="*/ 16 w 120"/>
                  <a:gd name="T81" fmla="*/ 55 h 172"/>
                  <a:gd name="T82" fmla="*/ 8 w 120"/>
                  <a:gd name="T83" fmla="*/ 65 h 172"/>
                  <a:gd name="T84" fmla="*/ 8 w 120"/>
                  <a:gd name="T85" fmla="*/ 46 h 172"/>
                  <a:gd name="T86" fmla="*/ 0 w 120"/>
                  <a:gd name="T87" fmla="*/ 36 h 172"/>
                  <a:gd name="T88" fmla="*/ 7 w 120"/>
                  <a:gd name="T89" fmla="*/ 15 h 172"/>
                  <a:gd name="T90" fmla="*/ 19 w 120"/>
                  <a:gd name="T91" fmla="*/ 0 h 172"/>
                  <a:gd name="T92" fmla="*/ 31 w 120"/>
                  <a:gd name="T93" fmla="*/ 1 h 172"/>
                  <a:gd name="T94" fmla="*/ 49 w 120"/>
                  <a:gd name="T95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0" h="172">
                    <a:moveTo>
                      <a:pt x="49" y="0"/>
                    </a:moveTo>
                    <a:lnTo>
                      <a:pt x="32" y="21"/>
                    </a:lnTo>
                    <a:lnTo>
                      <a:pt x="47" y="18"/>
                    </a:lnTo>
                    <a:lnTo>
                      <a:pt x="64" y="18"/>
                    </a:lnTo>
                    <a:lnTo>
                      <a:pt x="60" y="34"/>
                    </a:lnTo>
                    <a:lnTo>
                      <a:pt x="46" y="51"/>
                    </a:lnTo>
                    <a:lnTo>
                      <a:pt x="62" y="53"/>
                    </a:lnTo>
                    <a:lnTo>
                      <a:pt x="63" y="55"/>
                    </a:lnTo>
                    <a:lnTo>
                      <a:pt x="76" y="78"/>
                    </a:lnTo>
                    <a:lnTo>
                      <a:pt x="87" y="82"/>
                    </a:lnTo>
                    <a:lnTo>
                      <a:pt x="96" y="104"/>
                    </a:lnTo>
                    <a:lnTo>
                      <a:pt x="101" y="112"/>
                    </a:lnTo>
                    <a:lnTo>
                      <a:pt x="120" y="116"/>
                    </a:lnTo>
                    <a:lnTo>
                      <a:pt x="118" y="129"/>
                    </a:lnTo>
                    <a:lnTo>
                      <a:pt x="110" y="135"/>
                    </a:lnTo>
                    <a:lnTo>
                      <a:pt x="116" y="145"/>
                    </a:lnTo>
                    <a:lnTo>
                      <a:pt x="102" y="155"/>
                    </a:lnTo>
                    <a:lnTo>
                      <a:pt x="81" y="155"/>
                    </a:lnTo>
                    <a:lnTo>
                      <a:pt x="54" y="161"/>
                    </a:lnTo>
                    <a:lnTo>
                      <a:pt x="46" y="157"/>
                    </a:lnTo>
                    <a:lnTo>
                      <a:pt x="36" y="166"/>
                    </a:lnTo>
                    <a:lnTo>
                      <a:pt x="21" y="164"/>
                    </a:lnTo>
                    <a:lnTo>
                      <a:pt x="10" y="172"/>
                    </a:lnTo>
                    <a:lnTo>
                      <a:pt x="1" y="168"/>
                    </a:lnTo>
                    <a:lnTo>
                      <a:pt x="25" y="147"/>
                    </a:lnTo>
                    <a:lnTo>
                      <a:pt x="39" y="142"/>
                    </a:lnTo>
                    <a:lnTo>
                      <a:pt x="39" y="142"/>
                    </a:lnTo>
                    <a:lnTo>
                      <a:pt x="15" y="139"/>
                    </a:lnTo>
                    <a:lnTo>
                      <a:pt x="11" y="131"/>
                    </a:lnTo>
                    <a:lnTo>
                      <a:pt x="27" y="125"/>
                    </a:lnTo>
                    <a:lnTo>
                      <a:pt x="19" y="114"/>
                    </a:lnTo>
                    <a:lnTo>
                      <a:pt x="22" y="101"/>
                    </a:lnTo>
                    <a:lnTo>
                      <a:pt x="45" y="102"/>
                    </a:lnTo>
                    <a:lnTo>
                      <a:pt x="45" y="102"/>
                    </a:lnTo>
                    <a:lnTo>
                      <a:pt x="48" y="91"/>
                    </a:lnTo>
                    <a:lnTo>
                      <a:pt x="38" y="79"/>
                    </a:lnTo>
                    <a:lnTo>
                      <a:pt x="37" y="79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21" y="61"/>
                    </a:lnTo>
                    <a:lnTo>
                      <a:pt x="16" y="55"/>
                    </a:lnTo>
                    <a:lnTo>
                      <a:pt x="8" y="65"/>
                    </a:lnTo>
                    <a:lnTo>
                      <a:pt x="8" y="46"/>
                    </a:lnTo>
                    <a:lnTo>
                      <a:pt x="0" y="36"/>
                    </a:lnTo>
                    <a:lnTo>
                      <a:pt x="7" y="15"/>
                    </a:lnTo>
                    <a:lnTo>
                      <a:pt x="19" y="0"/>
                    </a:lnTo>
                    <a:lnTo>
                      <a:pt x="31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2" name="Freeform 71">
                <a:extLst>
                  <a:ext uri="{FF2B5EF4-FFF2-40B4-BE49-F238E27FC236}">
                    <a16:creationId xmlns:a16="http://schemas.microsoft.com/office/drawing/2014/main" id="{1C08305A-7006-4455-982B-925B8C849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185" y="3425899"/>
                <a:ext cx="190500" cy="82550"/>
              </a:xfrm>
              <a:custGeom>
                <a:avLst/>
                <a:gdLst>
                  <a:gd name="T0" fmla="*/ 33 w 120"/>
                  <a:gd name="T1" fmla="*/ 42 h 52"/>
                  <a:gd name="T2" fmla="*/ 34 w 120"/>
                  <a:gd name="T3" fmla="*/ 33 h 52"/>
                  <a:gd name="T4" fmla="*/ 28 w 120"/>
                  <a:gd name="T5" fmla="*/ 19 h 52"/>
                  <a:gd name="T6" fmla="*/ 17 w 120"/>
                  <a:gd name="T7" fmla="*/ 11 h 52"/>
                  <a:gd name="T8" fmla="*/ 7 w 120"/>
                  <a:gd name="T9" fmla="*/ 9 h 52"/>
                  <a:gd name="T10" fmla="*/ 0 w 120"/>
                  <a:gd name="T11" fmla="*/ 3 h 52"/>
                  <a:gd name="T12" fmla="*/ 1 w 120"/>
                  <a:gd name="T13" fmla="*/ 0 h 52"/>
                  <a:gd name="T14" fmla="*/ 16 w 120"/>
                  <a:gd name="T15" fmla="*/ 4 h 52"/>
                  <a:gd name="T16" fmla="*/ 41 w 120"/>
                  <a:gd name="T17" fmla="*/ 7 h 52"/>
                  <a:gd name="T18" fmla="*/ 66 w 120"/>
                  <a:gd name="T19" fmla="*/ 17 h 52"/>
                  <a:gd name="T20" fmla="*/ 69 w 120"/>
                  <a:gd name="T21" fmla="*/ 21 h 52"/>
                  <a:gd name="T22" fmla="*/ 79 w 120"/>
                  <a:gd name="T23" fmla="*/ 18 h 52"/>
                  <a:gd name="T24" fmla="*/ 95 w 120"/>
                  <a:gd name="T25" fmla="*/ 22 h 52"/>
                  <a:gd name="T26" fmla="*/ 102 w 120"/>
                  <a:gd name="T27" fmla="*/ 30 h 52"/>
                  <a:gd name="T28" fmla="*/ 113 w 120"/>
                  <a:gd name="T29" fmla="*/ 35 h 52"/>
                  <a:gd name="T30" fmla="*/ 110 w 120"/>
                  <a:gd name="T31" fmla="*/ 38 h 52"/>
                  <a:gd name="T32" fmla="*/ 120 w 120"/>
                  <a:gd name="T33" fmla="*/ 49 h 52"/>
                  <a:gd name="T34" fmla="*/ 118 w 120"/>
                  <a:gd name="T35" fmla="*/ 52 h 52"/>
                  <a:gd name="T36" fmla="*/ 109 w 120"/>
                  <a:gd name="T37" fmla="*/ 50 h 52"/>
                  <a:gd name="T38" fmla="*/ 95 w 120"/>
                  <a:gd name="T39" fmla="*/ 44 h 52"/>
                  <a:gd name="T40" fmla="*/ 92 w 120"/>
                  <a:gd name="T41" fmla="*/ 48 h 52"/>
                  <a:gd name="T42" fmla="*/ 69 w 120"/>
                  <a:gd name="T43" fmla="*/ 51 h 52"/>
                  <a:gd name="T44" fmla="*/ 51 w 120"/>
                  <a:gd name="T45" fmla="*/ 41 h 52"/>
                  <a:gd name="T46" fmla="*/ 33 w 120"/>
                  <a:gd name="T47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52">
                    <a:moveTo>
                      <a:pt x="33" y="42"/>
                    </a:moveTo>
                    <a:lnTo>
                      <a:pt x="34" y="33"/>
                    </a:lnTo>
                    <a:lnTo>
                      <a:pt x="28" y="19"/>
                    </a:lnTo>
                    <a:lnTo>
                      <a:pt x="17" y="11"/>
                    </a:lnTo>
                    <a:lnTo>
                      <a:pt x="7" y="9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6" y="4"/>
                    </a:lnTo>
                    <a:lnTo>
                      <a:pt x="41" y="7"/>
                    </a:lnTo>
                    <a:lnTo>
                      <a:pt x="66" y="17"/>
                    </a:lnTo>
                    <a:lnTo>
                      <a:pt x="69" y="21"/>
                    </a:lnTo>
                    <a:lnTo>
                      <a:pt x="79" y="18"/>
                    </a:lnTo>
                    <a:lnTo>
                      <a:pt x="95" y="22"/>
                    </a:lnTo>
                    <a:lnTo>
                      <a:pt x="102" y="30"/>
                    </a:lnTo>
                    <a:lnTo>
                      <a:pt x="113" y="35"/>
                    </a:lnTo>
                    <a:lnTo>
                      <a:pt x="110" y="38"/>
                    </a:lnTo>
                    <a:lnTo>
                      <a:pt x="120" y="49"/>
                    </a:lnTo>
                    <a:lnTo>
                      <a:pt x="118" y="52"/>
                    </a:lnTo>
                    <a:lnTo>
                      <a:pt x="109" y="50"/>
                    </a:lnTo>
                    <a:lnTo>
                      <a:pt x="95" y="44"/>
                    </a:lnTo>
                    <a:lnTo>
                      <a:pt x="92" y="48"/>
                    </a:lnTo>
                    <a:lnTo>
                      <a:pt x="69" y="51"/>
                    </a:lnTo>
                    <a:lnTo>
                      <a:pt x="51" y="41"/>
                    </a:lnTo>
                    <a:lnTo>
                      <a:pt x="33" y="4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3" name="Freeform 77">
                <a:extLst>
                  <a:ext uri="{FF2B5EF4-FFF2-40B4-BE49-F238E27FC236}">
                    <a16:creationId xmlns:a16="http://schemas.microsoft.com/office/drawing/2014/main" id="{F1FB3169-6279-4ACA-95F9-4E59EAE8B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610" y="3683074"/>
                <a:ext cx="76200" cy="25400"/>
              </a:xfrm>
              <a:custGeom>
                <a:avLst/>
                <a:gdLst>
                  <a:gd name="T0" fmla="*/ 2 w 48"/>
                  <a:gd name="T1" fmla="*/ 0 h 16"/>
                  <a:gd name="T2" fmla="*/ 12 w 48"/>
                  <a:gd name="T3" fmla="*/ 7 h 16"/>
                  <a:gd name="T4" fmla="*/ 25 w 48"/>
                  <a:gd name="T5" fmla="*/ 6 h 16"/>
                  <a:gd name="T6" fmla="*/ 39 w 48"/>
                  <a:gd name="T7" fmla="*/ 7 h 16"/>
                  <a:gd name="T8" fmla="*/ 38 w 48"/>
                  <a:gd name="T9" fmla="*/ 11 h 16"/>
                  <a:gd name="T10" fmla="*/ 48 w 48"/>
                  <a:gd name="T11" fmla="*/ 8 h 16"/>
                  <a:gd name="T12" fmla="*/ 46 w 48"/>
                  <a:gd name="T13" fmla="*/ 14 h 16"/>
                  <a:gd name="T14" fmla="*/ 21 w 48"/>
                  <a:gd name="T15" fmla="*/ 16 h 16"/>
                  <a:gd name="T16" fmla="*/ 21 w 48"/>
                  <a:gd name="T17" fmla="*/ 13 h 16"/>
                  <a:gd name="T18" fmla="*/ 0 w 48"/>
                  <a:gd name="T19" fmla="*/ 9 h 16"/>
                  <a:gd name="T20" fmla="*/ 2 w 48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16">
                    <a:moveTo>
                      <a:pt x="2" y="0"/>
                    </a:moveTo>
                    <a:lnTo>
                      <a:pt x="12" y="7"/>
                    </a:lnTo>
                    <a:lnTo>
                      <a:pt x="25" y="6"/>
                    </a:lnTo>
                    <a:lnTo>
                      <a:pt x="39" y="7"/>
                    </a:lnTo>
                    <a:lnTo>
                      <a:pt x="38" y="11"/>
                    </a:lnTo>
                    <a:lnTo>
                      <a:pt x="48" y="8"/>
                    </a:lnTo>
                    <a:lnTo>
                      <a:pt x="46" y="14"/>
                    </a:lnTo>
                    <a:lnTo>
                      <a:pt x="21" y="16"/>
                    </a:lnTo>
                    <a:lnTo>
                      <a:pt x="21" y="13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4" name="Freeform 78">
                <a:extLst>
                  <a:ext uri="{FF2B5EF4-FFF2-40B4-BE49-F238E27FC236}">
                    <a16:creationId xmlns:a16="http://schemas.microsoft.com/office/drawing/2014/main" id="{AEAE65B8-0797-45E1-98DE-232D98979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423" y="3483049"/>
                <a:ext cx="166688" cy="176213"/>
              </a:xfrm>
              <a:custGeom>
                <a:avLst/>
                <a:gdLst>
                  <a:gd name="T0" fmla="*/ 105 w 105"/>
                  <a:gd name="T1" fmla="*/ 5 h 111"/>
                  <a:gd name="T2" fmla="*/ 101 w 105"/>
                  <a:gd name="T3" fmla="*/ 18 h 111"/>
                  <a:gd name="T4" fmla="*/ 98 w 105"/>
                  <a:gd name="T5" fmla="*/ 20 h 111"/>
                  <a:gd name="T6" fmla="*/ 87 w 105"/>
                  <a:gd name="T7" fmla="*/ 20 h 111"/>
                  <a:gd name="T8" fmla="*/ 78 w 105"/>
                  <a:gd name="T9" fmla="*/ 18 h 111"/>
                  <a:gd name="T10" fmla="*/ 58 w 105"/>
                  <a:gd name="T11" fmla="*/ 23 h 111"/>
                  <a:gd name="T12" fmla="*/ 71 w 105"/>
                  <a:gd name="T13" fmla="*/ 35 h 111"/>
                  <a:gd name="T14" fmla="*/ 63 w 105"/>
                  <a:gd name="T15" fmla="*/ 38 h 111"/>
                  <a:gd name="T16" fmla="*/ 54 w 105"/>
                  <a:gd name="T17" fmla="*/ 38 h 111"/>
                  <a:gd name="T18" fmla="*/ 44 w 105"/>
                  <a:gd name="T19" fmla="*/ 28 h 111"/>
                  <a:gd name="T20" fmla="*/ 41 w 105"/>
                  <a:gd name="T21" fmla="*/ 32 h 111"/>
                  <a:gd name="T22" fmla="*/ 46 w 105"/>
                  <a:gd name="T23" fmla="*/ 44 h 111"/>
                  <a:gd name="T24" fmla="*/ 55 w 105"/>
                  <a:gd name="T25" fmla="*/ 54 h 111"/>
                  <a:gd name="T26" fmla="*/ 49 w 105"/>
                  <a:gd name="T27" fmla="*/ 59 h 111"/>
                  <a:gd name="T28" fmla="*/ 59 w 105"/>
                  <a:gd name="T29" fmla="*/ 68 h 111"/>
                  <a:gd name="T30" fmla="*/ 68 w 105"/>
                  <a:gd name="T31" fmla="*/ 74 h 111"/>
                  <a:gd name="T32" fmla="*/ 70 w 105"/>
                  <a:gd name="T33" fmla="*/ 86 h 111"/>
                  <a:gd name="T34" fmla="*/ 53 w 105"/>
                  <a:gd name="T35" fmla="*/ 80 h 111"/>
                  <a:gd name="T36" fmla="*/ 59 w 105"/>
                  <a:gd name="T37" fmla="*/ 91 h 111"/>
                  <a:gd name="T38" fmla="*/ 49 w 105"/>
                  <a:gd name="T39" fmla="*/ 93 h 111"/>
                  <a:gd name="T40" fmla="*/ 57 w 105"/>
                  <a:gd name="T41" fmla="*/ 111 h 111"/>
                  <a:gd name="T42" fmla="*/ 45 w 105"/>
                  <a:gd name="T43" fmla="*/ 111 h 111"/>
                  <a:gd name="T44" fmla="*/ 30 w 105"/>
                  <a:gd name="T45" fmla="*/ 102 h 111"/>
                  <a:gd name="T46" fmla="*/ 23 w 105"/>
                  <a:gd name="T47" fmla="*/ 86 h 111"/>
                  <a:gd name="T48" fmla="*/ 19 w 105"/>
                  <a:gd name="T49" fmla="*/ 72 h 111"/>
                  <a:gd name="T50" fmla="*/ 11 w 105"/>
                  <a:gd name="T51" fmla="*/ 63 h 111"/>
                  <a:gd name="T52" fmla="*/ 2 w 105"/>
                  <a:gd name="T53" fmla="*/ 51 h 111"/>
                  <a:gd name="T54" fmla="*/ 0 w 105"/>
                  <a:gd name="T55" fmla="*/ 45 h 111"/>
                  <a:gd name="T56" fmla="*/ 7 w 105"/>
                  <a:gd name="T57" fmla="*/ 35 h 111"/>
                  <a:gd name="T58" fmla="*/ 7 w 105"/>
                  <a:gd name="T59" fmla="*/ 28 h 111"/>
                  <a:gd name="T60" fmla="*/ 13 w 105"/>
                  <a:gd name="T61" fmla="*/ 26 h 111"/>
                  <a:gd name="T62" fmla="*/ 13 w 105"/>
                  <a:gd name="T63" fmla="*/ 20 h 111"/>
                  <a:gd name="T64" fmla="*/ 24 w 105"/>
                  <a:gd name="T65" fmla="*/ 18 h 111"/>
                  <a:gd name="T66" fmla="*/ 30 w 105"/>
                  <a:gd name="T67" fmla="*/ 14 h 111"/>
                  <a:gd name="T68" fmla="*/ 39 w 105"/>
                  <a:gd name="T69" fmla="*/ 14 h 111"/>
                  <a:gd name="T70" fmla="*/ 41 w 105"/>
                  <a:gd name="T71" fmla="*/ 10 h 111"/>
                  <a:gd name="T72" fmla="*/ 44 w 105"/>
                  <a:gd name="T73" fmla="*/ 10 h 111"/>
                  <a:gd name="T74" fmla="*/ 57 w 105"/>
                  <a:gd name="T75" fmla="*/ 10 h 111"/>
                  <a:gd name="T76" fmla="*/ 70 w 105"/>
                  <a:gd name="T77" fmla="*/ 5 h 111"/>
                  <a:gd name="T78" fmla="*/ 82 w 105"/>
                  <a:gd name="T79" fmla="*/ 12 h 111"/>
                  <a:gd name="T80" fmla="*/ 97 w 105"/>
                  <a:gd name="T81" fmla="*/ 10 h 111"/>
                  <a:gd name="T82" fmla="*/ 96 w 105"/>
                  <a:gd name="T83" fmla="*/ 0 h 111"/>
                  <a:gd name="T84" fmla="*/ 105 w 105"/>
                  <a:gd name="T85" fmla="*/ 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5" h="111">
                    <a:moveTo>
                      <a:pt x="105" y="5"/>
                    </a:moveTo>
                    <a:lnTo>
                      <a:pt x="101" y="18"/>
                    </a:lnTo>
                    <a:lnTo>
                      <a:pt x="98" y="20"/>
                    </a:lnTo>
                    <a:lnTo>
                      <a:pt x="87" y="20"/>
                    </a:lnTo>
                    <a:lnTo>
                      <a:pt x="78" y="18"/>
                    </a:lnTo>
                    <a:lnTo>
                      <a:pt x="58" y="23"/>
                    </a:lnTo>
                    <a:lnTo>
                      <a:pt x="71" y="35"/>
                    </a:lnTo>
                    <a:lnTo>
                      <a:pt x="63" y="38"/>
                    </a:lnTo>
                    <a:lnTo>
                      <a:pt x="54" y="38"/>
                    </a:lnTo>
                    <a:lnTo>
                      <a:pt x="44" y="28"/>
                    </a:lnTo>
                    <a:lnTo>
                      <a:pt x="41" y="32"/>
                    </a:lnTo>
                    <a:lnTo>
                      <a:pt x="46" y="44"/>
                    </a:lnTo>
                    <a:lnTo>
                      <a:pt x="55" y="54"/>
                    </a:lnTo>
                    <a:lnTo>
                      <a:pt x="49" y="59"/>
                    </a:lnTo>
                    <a:lnTo>
                      <a:pt x="59" y="68"/>
                    </a:lnTo>
                    <a:lnTo>
                      <a:pt x="68" y="74"/>
                    </a:lnTo>
                    <a:lnTo>
                      <a:pt x="70" y="86"/>
                    </a:lnTo>
                    <a:lnTo>
                      <a:pt x="53" y="80"/>
                    </a:lnTo>
                    <a:lnTo>
                      <a:pt x="59" y="91"/>
                    </a:lnTo>
                    <a:lnTo>
                      <a:pt x="49" y="93"/>
                    </a:lnTo>
                    <a:lnTo>
                      <a:pt x="57" y="111"/>
                    </a:lnTo>
                    <a:lnTo>
                      <a:pt x="45" y="111"/>
                    </a:lnTo>
                    <a:lnTo>
                      <a:pt x="30" y="102"/>
                    </a:lnTo>
                    <a:lnTo>
                      <a:pt x="23" y="86"/>
                    </a:lnTo>
                    <a:lnTo>
                      <a:pt x="19" y="72"/>
                    </a:lnTo>
                    <a:lnTo>
                      <a:pt x="11" y="63"/>
                    </a:lnTo>
                    <a:lnTo>
                      <a:pt x="2" y="51"/>
                    </a:lnTo>
                    <a:lnTo>
                      <a:pt x="0" y="45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13" y="26"/>
                    </a:lnTo>
                    <a:lnTo>
                      <a:pt x="13" y="20"/>
                    </a:lnTo>
                    <a:lnTo>
                      <a:pt x="24" y="18"/>
                    </a:lnTo>
                    <a:lnTo>
                      <a:pt x="30" y="14"/>
                    </a:lnTo>
                    <a:lnTo>
                      <a:pt x="39" y="14"/>
                    </a:lnTo>
                    <a:lnTo>
                      <a:pt x="41" y="10"/>
                    </a:lnTo>
                    <a:lnTo>
                      <a:pt x="44" y="10"/>
                    </a:lnTo>
                    <a:lnTo>
                      <a:pt x="57" y="10"/>
                    </a:lnTo>
                    <a:lnTo>
                      <a:pt x="70" y="5"/>
                    </a:lnTo>
                    <a:lnTo>
                      <a:pt x="82" y="12"/>
                    </a:lnTo>
                    <a:lnTo>
                      <a:pt x="97" y="10"/>
                    </a:lnTo>
                    <a:lnTo>
                      <a:pt x="96" y="0"/>
                    </a:lnTo>
                    <a:lnTo>
                      <a:pt x="105" y="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5" name="Freeform 83">
                <a:extLst>
                  <a:ext uri="{FF2B5EF4-FFF2-40B4-BE49-F238E27FC236}">
                    <a16:creationId xmlns:a16="http://schemas.microsoft.com/office/drawing/2014/main" id="{20D2D230-7418-4921-9614-703CBEC08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0685" y="3330649"/>
                <a:ext cx="149225" cy="130175"/>
              </a:xfrm>
              <a:custGeom>
                <a:avLst/>
                <a:gdLst>
                  <a:gd name="T0" fmla="*/ 343 w 386"/>
                  <a:gd name="T1" fmla="*/ 50 h 337"/>
                  <a:gd name="T2" fmla="*/ 363 w 386"/>
                  <a:gd name="T3" fmla="*/ 82 h 337"/>
                  <a:gd name="T4" fmla="*/ 386 w 386"/>
                  <a:gd name="T5" fmla="*/ 106 h 337"/>
                  <a:gd name="T6" fmla="*/ 363 w 386"/>
                  <a:gd name="T7" fmla="*/ 137 h 337"/>
                  <a:gd name="T8" fmla="*/ 331 w 386"/>
                  <a:gd name="T9" fmla="*/ 119 h 337"/>
                  <a:gd name="T10" fmla="*/ 284 w 386"/>
                  <a:gd name="T11" fmla="*/ 120 h 337"/>
                  <a:gd name="T12" fmla="*/ 225 w 386"/>
                  <a:gd name="T13" fmla="*/ 106 h 337"/>
                  <a:gd name="T14" fmla="*/ 194 w 386"/>
                  <a:gd name="T15" fmla="*/ 108 h 337"/>
                  <a:gd name="T16" fmla="*/ 181 w 386"/>
                  <a:gd name="T17" fmla="*/ 125 h 337"/>
                  <a:gd name="T18" fmla="*/ 155 w 386"/>
                  <a:gd name="T19" fmla="*/ 106 h 337"/>
                  <a:gd name="T20" fmla="*/ 144 w 386"/>
                  <a:gd name="T21" fmla="*/ 141 h 337"/>
                  <a:gd name="T22" fmla="*/ 180 w 386"/>
                  <a:gd name="T23" fmla="*/ 180 h 337"/>
                  <a:gd name="T24" fmla="*/ 196 w 386"/>
                  <a:gd name="T25" fmla="*/ 206 h 337"/>
                  <a:gd name="T26" fmla="*/ 230 w 386"/>
                  <a:gd name="T27" fmla="*/ 237 h 337"/>
                  <a:gd name="T28" fmla="*/ 257 w 386"/>
                  <a:gd name="T29" fmla="*/ 256 h 337"/>
                  <a:gd name="T30" fmla="*/ 286 w 386"/>
                  <a:gd name="T31" fmla="*/ 291 h 337"/>
                  <a:gd name="T32" fmla="*/ 349 w 386"/>
                  <a:gd name="T33" fmla="*/ 323 h 337"/>
                  <a:gd name="T34" fmla="*/ 342 w 386"/>
                  <a:gd name="T35" fmla="*/ 337 h 337"/>
                  <a:gd name="T36" fmla="*/ 276 w 386"/>
                  <a:gd name="T37" fmla="*/ 306 h 337"/>
                  <a:gd name="T38" fmla="*/ 234 w 386"/>
                  <a:gd name="T39" fmla="*/ 276 h 337"/>
                  <a:gd name="T40" fmla="*/ 170 w 386"/>
                  <a:gd name="T41" fmla="*/ 251 h 337"/>
                  <a:gd name="T42" fmla="*/ 108 w 386"/>
                  <a:gd name="T43" fmla="*/ 189 h 337"/>
                  <a:gd name="T44" fmla="*/ 121 w 386"/>
                  <a:gd name="T45" fmla="*/ 183 h 337"/>
                  <a:gd name="T46" fmla="*/ 88 w 386"/>
                  <a:gd name="T47" fmla="*/ 148 h 337"/>
                  <a:gd name="T48" fmla="*/ 85 w 386"/>
                  <a:gd name="T49" fmla="*/ 119 h 337"/>
                  <a:gd name="T50" fmla="*/ 40 w 386"/>
                  <a:gd name="T51" fmla="*/ 106 h 337"/>
                  <a:gd name="T52" fmla="*/ 22 w 386"/>
                  <a:gd name="T53" fmla="*/ 142 h 337"/>
                  <a:gd name="T54" fmla="*/ 0 w 386"/>
                  <a:gd name="T55" fmla="*/ 114 h 337"/>
                  <a:gd name="T56" fmla="*/ 0 w 386"/>
                  <a:gd name="T57" fmla="*/ 85 h 337"/>
                  <a:gd name="T58" fmla="*/ 2 w 386"/>
                  <a:gd name="T59" fmla="*/ 84 h 337"/>
                  <a:gd name="T60" fmla="*/ 49 w 386"/>
                  <a:gd name="T61" fmla="*/ 87 h 337"/>
                  <a:gd name="T62" fmla="*/ 61 w 386"/>
                  <a:gd name="T63" fmla="*/ 72 h 337"/>
                  <a:gd name="T64" fmla="*/ 85 w 386"/>
                  <a:gd name="T65" fmla="*/ 86 h 337"/>
                  <a:gd name="T66" fmla="*/ 111 w 386"/>
                  <a:gd name="T67" fmla="*/ 88 h 337"/>
                  <a:gd name="T68" fmla="*/ 109 w 386"/>
                  <a:gd name="T69" fmla="*/ 64 h 337"/>
                  <a:gd name="T70" fmla="*/ 132 w 386"/>
                  <a:gd name="T71" fmla="*/ 56 h 337"/>
                  <a:gd name="T72" fmla="*/ 136 w 386"/>
                  <a:gd name="T73" fmla="*/ 22 h 337"/>
                  <a:gd name="T74" fmla="*/ 187 w 386"/>
                  <a:gd name="T75" fmla="*/ 0 h 337"/>
                  <a:gd name="T76" fmla="*/ 210 w 386"/>
                  <a:gd name="T77" fmla="*/ 10 h 337"/>
                  <a:gd name="T78" fmla="*/ 263 w 386"/>
                  <a:gd name="T79" fmla="*/ 46 h 337"/>
                  <a:gd name="T80" fmla="*/ 320 w 386"/>
                  <a:gd name="T81" fmla="*/ 62 h 337"/>
                  <a:gd name="T82" fmla="*/ 344 w 386"/>
                  <a:gd name="T83" fmla="*/ 5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86" h="337">
                    <a:moveTo>
                      <a:pt x="343" y="50"/>
                    </a:moveTo>
                    <a:lnTo>
                      <a:pt x="363" y="82"/>
                    </a:lnTo>
                    <a:lnTo>
                      <a:pt x="386" y="106"/>
                    </a:lnTo>
                    <a:lnTo>
                      <a:pt x="363" y="137"/>
                    </a:lnTo>
                    <a:lnTo>
                      <a:pt x="331" y="119"/>
                    </a:lnTo>
                    <a:lnTo>
                      <a:pt x="284" y="120"/>
                    </a:lnTo>
                    <a:lnTo>
                      <a:pt x="225" y="106"/>
                    </a:lnTo>
                    <a:lnTo>
                      <a:pt x="194" y="108"/>
                    </a:lnTo>
                    <a:lnTo>
                      <a:pt x="181" y="125"/>
                    </a:lnTo>
                    <a:lnTo>
                      <a:pt x="155" y="106"/>
                    </a:lnTo>
                    <a:lnTo>
                      <a:pt x="144" y="141"/>
                    </a:lnTo>
                    <a:lnTo>
                      <a:pt x="180" y="180"/>
                    </a:lnTo>
                    <a:lnTo>
                      <a:pt x="196" y="206"/>
                    </a:lnTo>
                    <a:lnTo>
                      <a:pt x="230" y="237"/>
                    </a:lnTo>
                    <a:lnTo>
                      <a:pt x="257" y="256"/>
                    </a:lnTo>
                    <a:lnTo>
                      <a:pt x="286" y="291"/>
                    </a:lnTo>
                    <a:lnTo>
                      <a:pt x="349" y="323"/>
                    </a:lnTo>
                    <a:lnTo>
                      <a:pt x="342" y="337"/>
                    </a:lnTo>
                    <a:lnTo>
                      <a:pt x="276" y="306"/>
                    </a:lnTo>
                    <a:lnTo>
                      <a:pt x="234" y="276"/>
                    </a:lnTo>
                    <a:lnTo>
                      <a:pt x="170" y="251"/>
                    </a:lnTo>
                    <a:lnTo>
                      <a:pt x="108" y="189"/>
                    </a:lnTo>
                    <a:lnTo>
                      <a:pt x="121" y="183"/>
                    </a:lnTo>
                    <a:lnTo>
                      <a:pt x="88" y="148"/>
                    </a:lnTo>
                    <a:lnTo>
                      <a:pt x="85" y="119"/>
                    </a:lnTo>
                    <a:lnTo>
                      <a:pt x="40" y="106"/>
                    </a:lnTo>
                    <a:lnTo>
                      <a:pt x="22" y="142"/>
                    </a:lnTo>
                    <a:lnTo>
                      <a:pt x="0" y="114"/>
                    </a:lnTo>
                    <a:lnTo>
                      <a:pt x="0" y="85"/>
                    </a:lnTo>
                    <a:lnTo>
                      <a:pt x="2" y="84"/>
                    </a:lnTo>
                    <a:lnTo>
                      <a:pt x="49" y="87"/>
                    </a:lnTo>
                    <a:lnTo>
                      <a:pt x="61" y="72"/>
                    </a:lnTo>
                    <a:lnTo>
                      <a:pt x="85" y="86"/>
                    </a:lnTo>
                    <a:lnTo>
                      <a:pt x="111" y="88"/>
                    </a:lnTo>
                    <a:lnTo>
                      <a:pt x="109" y="64"/>
                    </a:lnTo>
                    <a:lnTo>
                      <a:pt x="132" y="56"/>
                    </a:lnTo>
                    <a:lnTo>
                      <a:pt x="136" y="22"/>
                    </a:lnTo>
                    <a:lnTo>
                      <a:pt x="187" y="0"/>
                    </a:lnTo>
                    <a:lnTo>
                      <a:pt x="210" y="10"/>
                    </a:lnTo>
                    <a:lnTo>
                      <a:pt x="263" y="46"/>
                    </a:lnTo>
                    <a:lnTo>
                      <a:pt x="320" y="62"/>
                    </a:lnTo>
                    <a:lnTo>
                      <a:pt x="344" y="50"/>
                    </a:lnTo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6" name="Freeform 85">
                <a:extLst>
                  <a:ext uri="{FF2B5EF4-FFF2-40B4-BE49-F238E27FC236}">
                    <a16:creationId xmlns:a16="http://schemas.microsoft.com/office/drawing/2014/main" id="{3FF1032F-623C-4DBB-A08E-85EB2692E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598" y="3262387"/>
                <a:ext cx="165100" cy="92075"/>
              </a:xfrm>
              <a:custGeom>
                <a:avLst/>
                <a:gdLst>
                  <a:gd name="T0" fmla="*/ 0 w 104"/>
                  <a:gd name="T1" fmla="*/ 36 h 58"/>
                  <a:gd name="T2" fmla="*/ 5 w 104"/>
                  <a:gd name="T3" fmla="*/ 23 h 58"/>
                  <a:gd name="T4" fmla="*/ 1 w 104"/>
                  <a:gd name="T5" fmla="*/ 18 h 58"/>
                  <a:gd name="T6" fmla="*/ 10 w 104"/>
                  <a:gd name="T7" fmla="*/ 18 h 58"/>
                  <a:gd name="T8" fmla="*/ 11 w 104"/>
                  <a:gd name="T9" fmla="*/ 10 h 58"/>
                  <a:gd name="T10" fmla="*/ 20 w 104"/>
                  <a:gd name="T11" fmla="*/ 15 h 58"/>
                  <a:gd name="T12" fmla="*/ 26 w 104"/>
                  <a:gd name="T13" fmla="*/ 17 h 58"/>
                  <a:gd name="T14" fmla="*/ 39 w 104"/>
                  <a:gd name="T15" fmla="*/ 15 h 58"/>
                  <a:gd name="T16" fmla="*/ 40 w 104"/>
                  <a:gd name="T17" fmla="*/ 11 h 58"/>
                  <a:gd name="T18" fmla="*/ 46 w 104"/>
                  <a:gd name="T19" fmla="*/ 10 h 58"/>
                  <a:gd name="T20" fmla="*/ 54 w 104"/>
                  <a:gd name="T21" fmla="*/ 7 h 58"/>
                  <a:gd name="T22" fmla="*/ 56 w 104"/>
                  <a:gd name="T23" fmla="*/ 8 h 58"/>
                  <a:gd name="T24" fmla="*/ 63 w 104"/>
                  <a:gd name="T25" fmla="*/ 6 h 58"/>
                  <a:gd name="T26" fmla="*/ 66 w 104"/>
                  <a:gd name="T27" fmla="*/ 1 h 58"/>
                  <a:gd name="T28" fmla="*/ 72 w 104"/>
                  <a:gd name="T29" fmla="*/ 0 h 58"/>
                  <a:gd name="T30" fmla="*/ 90 w 104"/>
                  <a:gd name="T31" fmla="*/ 6 h 58"/>
                  <a:gd name="T32" fmla="*/ 93 w 104"/>
                  <a:gd name="T33" fmla="*/ 4 h 58"/>
                  <a:gd name="T34" fmla="*/ 102 w 104"/>
                  <a:gd name="T35" fmla="*/ 9 h 58"/>
                  <a:gd name="T36" fmla="*/ 104 w 104"/>
                  <a:gd name="T37" fmla="*/ 15 h 58"/>
                  <a:gd name="T38" fmla="*/ 95 w 104"/>
                  <a:gd name="T39" fmla="*/ 19 h 58"/>
                  <a:gd name="T40" fmla="*/ 89 w 104"/>
                  <a:gd name="T41" fmla="*/ 33 h 58"/>
                  <a:gd name="T42" fmla="*/ 80 w 104"/>
                  <a:gd name="T43" fmla="*/ 47 h 58"/>
                  <a:gd name="T44" fmla="*/ 67 w 104"/>
                  <a:gd name="T45" fmla="*/ 51 h 58"/>
                  <a:gd name="T46" fmla="*/ 57 w 104"/>
                  <a:gd name="T47" fmla="*/ 50 h 58"/>
                  <a:gd name="T48" fmla="*/ 45 w 104"/>
                  <a:gd name="T49" fmla="*/ 55 h 58"/>
                  <a:gd name="T50" fmla="*/ 39 w 104"/>
                  <a:gd name="T51" fmla="*/ 58 h 58"/>
                  <a:gd name="T52" fmla="*/ 25 w 104"/>
                  <a:gd name="T53" fmla="*/ 54 h 58"/>
                  <a:gd name="T54" fmla="*/ 12 w 104"/>
                  <a:gd name="T55" fmla="*/ 45 h 58"/>
                  <a:gd name="T56" fmla="*/ 7 w 104"/>
                  <a:gd name="T57" fmla="*/ 43 h 58"/>
                  <a:gd name="T58" fmla="*/ 3 w 104"/>
                  <a:gd name="T59" fmla="*/ 36 h 58"/>
                  <a:gd name="T60" fmla="*/ 0 w 104"/>
                  <a:gd name="T61" fmla="*/ 3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4" h="58">
                    <a:moveTo>
                      <a:pt x="0" y="36"/>
                    </a:moveTo>
                    <a:lnTo>
                      <a:pt x="5" y="23"/>
                    </a:lnTo>
                    <a:lnTo>
                      <a:pt x="1" y="18"/>
                    </a:lnTo>
                    <a:lnTo>
                      <a:pt x="10" y="18"/>
                    </a:lnTo>
                    <a:lnTo>
                      <a:pt x="11" y="10"/>
                    </a:lnTo>
                    <a:lnTo>
                      <a:pt x="20" y="15"/>
                    </a:lnTo>
                    <a:lnTo>
                      <a:pt x="26" y="17"/>
                    </a:lnTo>
                    <a:lnTo>
                      <a:pt x="39" y="15"/>
                    </a:lnTo>
                    <a:lnTo>
                      <a:pt x="40" y="11"/>
                    </a:lnTo>
                    <a:lnTo>
                      <a:pt x="46" y="10"/>
                    </a:lnTo>
                    <a:lnTo>
                      <a:pt x="54" y="7"/>
                    </a:lnTo>
                    <a:lnTo>
                      <a:pt x="56" y="8"/>
                    </a:lnTo>
                    <a:lnTo>
                      <a:pt x="63" y="6"/>
                    </a:lnTo>
                    <a:lnTo>
                      <a:pt x="66" y="1"/>
                    </a:lnTo>
                    <a:lnTo>
                      <a:pt x="72" y="0"/>
                    </a:lnTo>
                    <a:lnTo>
                      <a:pt x="90" y="6"/>
                    </a:lnTo>
                    <a:lnTo>
                      <a:pt x="93" y="4"/>
                    </a:lnTo>
                    <a:lnTo>
                      <a:pt x="102" y="9"/>
                    </a:lnTo>
                    <a:lnTo>
                      <a:pt x="104" y="15"/>
                    </a:lnTo>
                    <a:lnTo>
                      <a:pt x="95" y="19"/>
                    </a:lnTo>
                    <a:lnTo>
                      <a:pt x="89" y="33"/>
                    </a:lnTo>
                    <a:lnTo>
                      <a:pt x="80" y="47"/>
                    </a:lnTo>
                    <a:lnTo>
                      <a:pt x="67" y="51"/>
                    </a:lnTo>
                    <a:lnTo>
                      <a:pt x="57" y="50"/>
                    </a:lnTo>
                    <a:lnTo>
                      <a:pt x="45" y="55"/>
                    </a:lnTo>
                    <a:lnTo>
                      <a:pt x="39" y="58"/>
                    </a:lnTo>
                    <a:lnTo>
                      <a:pt x="25" y="54"/>
                    </a:lnTo>
                    <a:lnTo>
                      <a:pt x="12" y="45"/>
                    </a:lnTo>
                    <a:lnTo>
                      <a:pt x="7" y="43"/>
                    </a:lnTo>
                    <a:lnTo>
                      <a:pt x="3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7" name="Freeform 88">
                <a:extLst>
                  <a:ext uri="{FF2B5EF4-FFF2-40B4-BE49-F238E27FC236}">
                    <a16:creationId xmlns:a16="http://schemas.microsoft.com/office/drawing/2014/main" id="{954594E0-D0EB-4AA8-95EE-A9829C11B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260" y="3054424"/>
                <a:ext cx="100013" cy="109538"/>
              </a:xfrm>
              <a:custGeom>
                <a:avLst/>
                <a:gdLst>
                  <a:gd name="T0" fmla="*/ 61 w 63"/>
                  <a:gd name="T1" fmla="*/ 25 h 69"/>
                  <a:gd name="T2" fmla="*/ 63 w 63"/>
                  <a:gd name="T3" fmla="*/ 40 h 69"/>
                  <a:gd name="T4" fmla="*/ 51 w 63"/>
                  <a:gd name="T5" fmla="*/ 57 h 69"/>
                  <a:gd name="T6" fmla="*/ 22 w 63"/>
                  <a:gd name="T7" fmla="*/ 69 h 69"/>
                  <a:gd name="T8" fmla="*/ 0 w 63"/>
                  <a:gd name="T9" fmla="*/ 66 h 69"/>
                  <a:gd name="T10" fmla="*/ 14 w 63"/>
                  <a:gd name="T11" fmla="*/ 45 h 69"/>
                  <a:gd name="T12" fmla="*/ 7 w 63"/>
                  <a:gd name="T13" fmla="*/ 25 h 69"/>
                  <a:gd name="T14" fmla="*/ 29 w 63"/>
                  <a:gd name="T15" fmla="*/ 10 h 69"/>
                  <a:gd name="T16" fmla="*/ 41 w 63"/>
                  <a:gd name="T17" fmla="*/ 0 h 69"/>
                  <a:gd name="T18" fmla="*/ 44 w 63"/>
                  <a:gd name="T19" fmla="*/ 11 h 69"/>
                  <a:gd name="T20" fmla="*/ 40 w 63"/>
                  <a:gd name="T21" fmla="*/ 22 h 69"/>
                  <a:gd name="T22" fmla="*/ 50 w 63"/>
                  <a:gd name="T23" fmla="*/ 21 h 69"/>
                  <a:gd name="T24" fmla="*/ 61 w 63"/>
                  <a:gd name="T25" fmla="*/ 2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69">
                    <a:moveTo>
                      <a:pt x="61" y="25"/>
                    </a:moveTo>
                    <a:lnTo>
                      <a:pt x="63" y="40"/>
                    </a:lnTo>
                    <a:lnTo>
                      <a:pt x="51" y="57"/>
                    </a:lnTo>
                    <a:lnTo>
                      <a:pt x="22" y="69"/>
                    </a:lnTo>
                    <a:lnTo>
                      <a:pt x="0" y="66"/>
                    </a:lnTo>
                    <a:lnTo>
                      <a:pt x="14" y="45"/>
                    </a:lnTo>
                    <a:lnTo>
                      <a:pt x="7" y="25"/>
                    </a:lnTo>
                    <a:lnTo>
                      <a:pt x="29" y="10"/>
                    </a:lnTo>
                    <a:lnTo>
                      <a:pt x="41" y="0"/>
                    </a:lnTo>
                    <a:lnTo>
                      <a:pt x="44" y="11"/>
                    </a:lnTo>
                    <a:lnTo>
                      <a:pt x="40" y="22"/>
                    </a:lnTo>
                    <a:lnTo>
                      <a:pt x="50" y="21"/>
                    </a:lnTo>
                    <a:lnTo>
                      <a:pt x="61" y="2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8" name="Freeform 91">
                <a:extLst>
                  <a:ext uri="{FF2B5EF4-FFF2-40B4-BE49-F238E27FC236}">
                    <a16:creationId xmlns:a16="http://schemas.microsoft.com/office/drawing/2014/main" id="{E304D0A7-FA94-4F4F-9E43-D534F34EB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8510" y="2709937"/>
                <a:ext cx="234950" cy="88900"/>
              </a:xfrm>
              <a:custGeom>
                <a:avLst/>
                <a:gdLst>
                  <a:gd name="T0" fmla="*/ 138 w 148"/>
                  <a:gd name="T1" fmla="*/ 1 h 56"/>
                  <a:gd name="T2" fmla="*/ 133 w 148"/>
                  <a:gd name="T3" fmla="*/ 13 h 56"/>
                  <a:gd name="T4" fmla="*/ 148 w 148"/>
                  <a:gd name="T5" fmla="*/ 25 h 56"/>
                  <a:gd name="T6" fmla="*/ 128 w 148"/>
                  <a:gd name="T7" fmla="*/ 39 h 56"/>
                  <a:gd name="T8" fmla="*/ 85 w 148"/>
                  <a:gd name="T9" fmla="*/ 52 h 56"/>
                  <a:gd name="T10" fmla="*/ 73 w 148"/>
                  <a:gd name="T11" fmla="*/ 56 h 56"/>
                  <a:gd name="T12" fmla="*/ 54 w 148"/>
                  <a:gd name="T13" fmla="*/ 53 h 56"/>
                  <a:gd name="T14" fmla="*/ 16 w 148"/>
                  <a:gd name="T15" fmla="*/ 47 h 56"/>
                  <a:gd name="T16" fmla="*/ 31 w 148"/>
                  <a:gd name="T17" fmla="*/ 39 h 56"/>
                  <a:gd name="T18" fmla="*/ 2 w 148"/>
                  <a:gd name="T19" fmla="*/ 30 h 56"/>
                  <a:gd name="T20" fmla="*/ 28 w 148"/>
                  <a:gd name="T21" fmla="*/ 26 h 56"/>
                  <a:gd name="T22" fmla="*/ 28 w 148"/>
                  <a:gd name="T23" fmla="*/ 21 h 56"/>
                  <a:gd name="T24" fmla="*/ 0 w 148"/>
                  <a:gd name="T25" fmla="*/ 17 h 56"/>
                  <a:gd name="T26" fmla="*/ 12 w 148"/>
                  <a:gd name="T27" fmla="*/ 5 h 56"/>
                  <a:gd name="T28" fmla="*/ 33 w 148"/>
                  <a:gd name="T29" fmla="*/ 2 h 56"/>
                  <a:gd name="T30" fmla="*/ 52 w 148"/>
                  <a:gd name="T31" fmla="*/ 14 h 56"/>
                  <a:gd name="T32" fmla="*/ 75 w 148"/>
                  <a:gd name="T33" fmla="*/ 4 h 56"/>
                  <a:gd name="T34" fmla="*/ 91 w 148"/>
                  <a:gd name="T35" fmla="*/ 9 h 56"/>
                  <a:gd name="T36" fmla="*/ 115 w 148"/>
                  <a:gd name="T37" fmla="*/ 0 h 56"/>
                  <a:gd name="T38" fmla="*/ 138 w 148"/>
                  <a:gd name="T39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8" h="56">
                    <a:moveTo>
                      <a:pt x="138" y="1"/>
                    </a:moveTo>
                    <a:lnTo>
                      <a:pt x="133" y="13"/>
                    </a:lnTo>
                    <a:lnTo>
                      <a:pt x="148" y="25"/>
                    </a:lnTo>
                    <a:lnTo>
                      <a:pt x="128" y="39"/>
                    </a:lnTo>
                    <a:lnTo>
                      <a:pt x="85" y="52"/>
                    </a:lnTo>
                    <a:lnTo>
                      <a:pt x="73" y="56"/>
                    </a:lnTo>
                    <a:lnTo>
                      <a:pt x="54" y="53"/>
                    </a:lnTo>
                    <a:lnTo>
                      <a:pt x="16" y="47"/>
                    </a:lnTo>
                    <a:lnTo>
                      <a:pt x="31" y="39"/>
                    </a:lnTo>
                    <a:lnTo>
                      <a:pt x="2" y="30"/>
                    </a:lnTo>
                    <a:lnTo>
                      <a:pt x="28" y="26"/>
                    </a:lnTo>
                    <a:lnTo>
                      <a:pt x="28" y="21"/>
                    </a:lnTo>
                    <a:lnTo>
                      <a:pt x="0" y="17"/>
                    </a:lnTo>
                    <a:lnTo>
                      <a:pt x="12" y="5"/>
                    </a:lnTo>
                    <a:lnTo>
                      <a:pt x="33" y="2"/>
                    </a:lnTo>
                    <a:lnTo>
                      <a:pt x="52" y="14"/>
                    </a:lnTo>
                    <a:lnTo>
                      <a:pt x="75" y="4"/>
                    </a:lnTo>
                    <a:lnTo>
                      <a:pt x="91" y="9"/>
                    </a:lnTo>
                    <a:lnTo>
                      <a:pt x="115" y="0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79" name="Freeform 93">
                <a:extLst>
                  <a:ext uri="{FF2B5EF4-FFF2-40B4-BE49-F238E27FC236}">
                    <a16:creationId xmlns:a16="http://schemas.microsoft.com/office/drawing/2014/main" id="{DBF2F485-89B5-4773-BB0C-70EAA1123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635" y="3600524"/>
                <a:ext cx="82550" cy="52388"/>
              </a:xfrm>
              <a:custGeom>
                <a:avLst/>
                <a:gdLst>
                  <a:gd name="T0" fmla="*/ 52 w 52"/>
                  <a:gd name="T1" fmla="*/ 0 h 33"/>
                  <a:gd name="T2" fmla="*/ 47 w 52"/>
                  <a:gd name="T3" fmla="*/ 16 h 33"/>
                  <a:gd name="T4" fmla="*/ 50 w 52"/>
                  <a:gd name="T5" fmla="*/ 23 h 33"/>
                  <a:gd name="T6" fmla="*/ 47 w 52"/>
                  <a:gd name="T7" fmla="*/ 33 h 33"/>
                  <a:gd name="T8" fmla="*/ 33 w 52"/>
                  <a:gd name="T9" fmla="*/ 25 h 33"/>
                  <a:gd name="T10" fmla="*/ 24 w 52"/>
                  <a:gd name="T11" fmla="*/ 23 h 33"/>
                  <a:gd name="T12" fmla="*/ 0 w 52"/>
                  <a:gd name="T13" fmla="*/ 13 h 33"/>
                  <a:gd name="T14" fmla="*/ 2 w 52"/>
                  <a:gd name="T15" fmla="*/ 2 h 33"/>
                  <a:gd name="T16" fmla="*/ 22 w 52"/>
                  <a:gd name="T17" fmla="*/ 4 h 33"/>
                  <a:gd name="T18" fmla="*/ 39 w 52"/>
                  <a:gd name="T19" fmla="*/ 2 h 33"/>
                  <a:gd name="T20" fmla="*/ 52 w 52"/>
                  <a:gd name="T2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33">
                    <a:moveTo>
                      <a:pt x="52" y="0"/>
                    </a:moveTo>
                    <a:lnTo>
                      <a:pt x="47" y="16"/>
                    </a:lnTo>
                    <a:lnTo>
                      <a:pt x="50" y="23"/>
                    </a:lnTo>
                    <a:lnTo>
                      <a:pt x="47" y="33"/>
                    </a:lnTo>
                    <a:lnTo>
                      <a:pt x="33" y="25"/>
                    </a:lnTo>
                    <a:lnTo>
                      <a:pt x="24" y="23"/>
                    </a:lnTo>
                    <a:lnTo>
                      <a:pt x="0" y="13"/>
                    </a:lnTo>
                    <a:lnTo>
                      <a:pt x="2" y="2"/>
                    </a:lnTo>
                    <a:lnTo>
                      <a:pt x="22" y="4"/>
                    </a:lnTo>
                    <a:lnTo>
                      <a:pt x="39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0" name="Freeform 94">
                <a:extLst>
                  <a:ext uri="{FF2B5EF4-FFF2-40B4-BE49-F238E27FC236}">
                    <a16:creationId xmlns:a16="http://schemas.microsoft.com/office/drawing/2014/main" id="{0F7D7740-9BF3-46D8-8717-C812B9309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573" y="3502099"/>
                <a:ext cx="44450" cy="76200"/>
              </a:xfrm>
              <a:custGeom>
                <a:avLst/>
                <a:gdLst>
                  <a:gd name="T0" fmla="*/ 17 w 28"/>
                  <a:gd name="T1" fmla="*/ 0 h 48"/>
                  <a:gd name="T2" fmla="*/ 28 w 28"/>
                  <a:gd name="T3" fmla="*/ 15 h 48"/>
                  <a:gd name="T4" fmla="*/ 27 w 28"/>
                  <a:gd name="T5" fmla="*/ 42 h 48"/>
                  <a:gd name="T6" fmla="*/ 19 w 28"/>
                  <a:gd name="T7" fmla="*/ 41 h 48"/>
                  <a:gd name="T8" fmla="*/ 12 w 28"/>
                  <a:gd name="T9" fmla="*/ 48 h 48"/>
                  <a:gd name="T10" fmla="*/ 6 w 28"/>
                  <a:gd name="T11" fmla="*/ 43 h 48"/>
                  <a:gd name="T12" fmla="*/ 4 w 28"/>
                  <a:gd name="T13" fmla="*/ 18 h 48"/>
                  <a:gd name="T14" fmla="*/ 0 w 28"/>
                  <a:gd name="T15" fmla="*/ 6 h 48"/>
                  <a:gd name="T16" fmla="*/ 9 w 28"/>
                  <a:gd name="T17" fmla="*/ 7 h 48"/>
                  <a:gd name="T18" fmla="*/ 17 w 28"/>
                  <a:gd name="T1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48">
                    <a:moveTo>
                      <a:pt x="17" y="0"/>
                    </a:moveTo>
                    <a:lnTo>
                      <a:pt x="28" y="15"/>
                    </a:lnTo>
                    <a:lnTo>
                      <a:pt x="27" y="42"/>
                    </a:lnTo>
                    <a:lnTo>
                      <a:pt x="19" y="41"/>
                    </a:lnTo>
                    <a:lnTo>
                      <a:pt x="12" y="48"/>
                    </a:lnTo>
                    <a:lnTo>
                      <a:pt x="6" y="43"/>
                    </a:lnTo>
                    <a:lnTo>
                      <a:pt x="4" y="18"/>
                    </a:lnTo>
                    <a:lnTo>
                      <a:pt x="0" y="6"/>
                    </a:lnTo>
                    <a:lnTo>
                      <a:pt x="9" y="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1" name="Freeform 95">
                <a:extLst>
                  <a:ext uri="{FF2B5EF4-FFF2-40B4-BE49-F238E27FC236}">
                    <a16:creationId xmlns:a16="http://schemas.microsoft.com/office/drawing/2014/main" id="{38F50FA4-3406-47CE-A550-D84903C52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298" y="3311599"/>
                <a:ext cx="319088" cy="298450"/>
              </a:xfrm>
              <a:custGeom>
                <a:avLst/>
                <a:gdLst>
                  <a:gd name="T0" fmla="*/ 114 w 201"/>
                  <a:gd name="T1" fmla="*/ 12 h 188"/>
                  <a:gd name="T2" fmla="*/ 117 w 201"/>
                  <a:gd name="T3" fmla="*/ 31 h 188"/>
                  <a:gd name="T4" fmla="*/ 91 w 201"/>
                  <a:gd name="T5" fmla="*/ 35 h 188"/>
                  <a:gd name="T6" fmla="*/ 91 w 201"/>
                  <a:gd name="T7" fmla="*/ 51 h 188"/>
                  <a:gd name="T8" fmla="*/ 113 w 201"/>
                  <a:gd name="T9" fmla="*/ 72 h 188"/>
                  <a:gd name="T10" fmla="*/ 142 w 201"/>
                  <a:gd name="T11" fmla="*/ 105 h 188"/>
                  <a:gd name="T12" fmla="*/ 160 w 201"/>
                  <a:gd name="T13" fmla="*/ 110 h 188"/>
                  <a:gd name="T14" fmla="*/ 171 w 201"/>
                  <a:gd name="T15" fmla="*/ 121 h 188"/>
                  <a:gd name="T16" fmla="*/ 199 w 201"/>
                  <a:gd name="T17" fmla="*/ 138 h 188"/>
                  <a:gd name="T18" fmla="*/ 198 w 201"/>
                  <a:gd name="T19" fmla="*/ 149 h 188"/>
                  <a:gd name="T20" fmla="*/ 173 w 201"/>
                  <a:gd name="T21" fmla="*/ 136 h 188"/>
                  <a:gd name="T22" fmla="*/ 180 w 201"/>
                  <a:gd name="T23" fmla="*/ 157 h 188"/>
                  <a:gd name="T24" fmla="*/ 172 w 201"/>
                  <a:gd name="T25" fmla="*/ 169 h 188"/>
                  <a:gd name="T26" fmla="*/ 156 w 201"/>
                  <a:gd name="T27" fmla="*/ 188 h 188"/>
                  <a:gd name="T28" fmla="*/ 159 w 201"/>
                  <a:gd name="T29" fmla="*/ 171 h 188"/>
                  <a:gd name="T30" fmla="*/ 155 w 201"/>
                  <a:gd name="T31" fmla="*/ 155 h 188"/>
                  <a:gd name="T32" fmla="*/ 142 w 201"/>
                  <a:gd name="T33" fmla="*/ 142 h 188"/>
                  <a:gd name="T34" fmla="*/ 125 w 201"/>
                  <a:gd name="T35" fmla="*/ 129 h 188"/>
                  <a:gd name="T36" fmla="*/ 105 w 201"/>
                  <a:gd name="T37" fmla="*/ 120 h 188"/>
                  <a:gd name="T38" fmla="*/ 76 w 201"/>
                  <a:gd name="T39" fmla="*/ 97 h 188"/>
                  <a:gd name="T40" fmla="*/ 58 w 201"/>
                  <a:gd name="T41" fmla="*/ 65 h 188"/>
                  <a:gd name="T42" fmla="*/ 35 w 201"/>
                  <a:gd name="T43" fmla="*/ 56 h 188"/>
                  <a:gd name="T44" fmla="*/ 19 w 201"/>
                  <a:gd name="T45" fmla="*/ 68 h 188"/>
                  <a:gd name="T46" fmla="*/ 13 w 201"/>
                  <a:gd name="T47" fmla="*/ 61 h 188"/>
                  <a:gd name="T48" fmla="*/ 0 w 201"/>
                  <a:gd name="T49" fmla="*/ 42 h 188"/>
                  <a:gd name="T50" fmla="*/ 0 w 201"/>
                  <a:gd name="T51" fmla="*/ 28 h 188"/>
                  <a:gd name="T52" fmla="*/ 8 w 201"/>
                  <a:gd name="T53" fmla="*/ 27 h 188"/>
                  <a:gd name="T54" fmla="*/ 25 w 201"/>
                  <a:gd name="T55" fmla="*/ 19 h 188"/>
                  <a:gd name="T56" fmla="*/ 35 w 201"/>
                  <a:gd name="T57" fmla="*/ 22 h 188"/>
                  <a:gd name="T58" fmla="*/ 51 w 201"/>
                  <a:gd name="T59" fmla="*/ 16 h 188"/>
                  <a:gd name="T60" fmla="*/ 58 w 201"/>
                  <a:gd name="T61" fmla="*/ 4 h 188"/>
                  <a:gd name="T62" fmla="*/ 70 w 201"/>
                  <a:gd name="T63" fmla="*/ 3 h 188"/>
                  <a:gd name="T64" fmla="*/ 90 w 201"/>
                  <a:gd name="T65" fmla="*/ 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1" h="188">
                    <a:moveTo>
                      <a:pt x="90" y="7"/>
                    </a:moveTo>
                    <a:lnTo>
                      <a:pt x="114" y="12"/>
                    </a:lnTo>
                    <a:lnTo>
                      <a:pt x="113" y="22"/>
                    </a:lnTo>
                    <a:lnTo>
                      <a:pt x="117" y="31"/>
                    </a:lnTo>
                    <a:lnTo>
                      <a:pt x="104" y="28"/>
                    </a:lnTo>
                    <a:lnTo>
                      <a:pt x="91" y="35"/>
                    </a:lnTo>
                    <a:lnTo>
                      <a:pt x="93" y="45"/>
                    </a:lnTo>
                    <a:lnTo>
                      <a:pt x="91" y="51"/>
                    </a:lnTo>
                    <a:lnTo>
                      <a:pt x="97" y="61"/>
                    </a:lnTo>
                    <a:lnTo>
                      <a:pt x="113" y="72"/>
                    </a:lnTo>
                    <a:lnTo>
                      <a:pt x="122" y="89"/>
                    </a:lnTo>
                    <a:lnTo>
                      <a:pt x="142" y="105"/>
                    </a:lnTo>
                    <a:lnTo>
                      <a:pt x="155" y="105"/>
                    </a:lnTo>
                    <a:lnTo>
                      <a:pt x="160" y="110"/>
                    </a:lnTo>
                    <a:lnTo>
                      <a:pt x="155" y="114"/>
                    </a:lnTo>
                    <a:lnTo>
                      <a:pt x="171" y="121"/>
                    </a:lnTo>
                    <a:lnTo>
                      <a:pt x="183" y="127"/>
                    </a:lnTo>
                    <a:lnTo>
                      <a:pt x="199" y="138"/>
                    </a:lnTo>
                    <a:lnTo>
                      <a:pt x="201" y="142"/>
                    </a:lnTo>
                    <a:lnTo>
                      <a:pt x="198" y="149"/>
                    </a:lnTo>
                    <a:lnTo>
                      <a:pt x="188" y="140"/>
                    </a:lnTo>
                    <a:lnTo>
                      <a:pt x="173" y="136"/>
                    </a:lnTo>
                    <a:lnTo>
                      <a:pt x="167" y="150"/>
                    </a:lnTo>
                    <a:lnTo>
                      <a:pt x="180" y="157"/>
                    </a:lnTo>
                    <a:lnTo>
                      <a:pt x="179" y="168"/>
                    </a:lnTo>
                    <a:lnTo>
                      <a:pt x="172" y="169"/>
                    </a:lnTo>
                    <a:lnTo>
                      <a:pt x="163" y="187"/>
                    </a:lnTo>
                    <a:lnTo>
                      <a:pt x="156" y="188"/>
                    </a:lnTo>
                    <a:lnTo>
                      <a:pt x="156" y="182"/>
                    </a:lnTo>
                    <a:lnTo>
                      <a:pt x="159" y="171"/>
                    </a:lnTo>
                    <a:lnTo>
                      <a:pt x="162" y="167"/>
                    </a:lnTo>
                    <a:lnTo>
                      <a:pt x="155" y="155"/>
                    </a:lnTo>
                    <a:lnTo>
                      <a:pt x="149" y="144"/>
                    </a:lnTo>
                    <a:lnTo>
                      <a:pt x="142" y="142"/>
                    </a:lnTo>
                    <a:lnTo>
                      <a:pt x="136" y="133"/>
                    </a:lnTo>
                    <a:lnTo>
                      <a:pt x="125" y="129"/>
                    </a:lnTo>
                    <a:lnTo>
                      <a:pt x="118" y="121"/>
                    </a:lnTo>
                    <a:lnTo>
                      <a:pt x="105" y="120"/>
                    </a:lnTo>
                    <a:lnTo>
                      <a:pt x="91" y="110"/>
                    </a:lnTo>
                    <a:lnTo>
                      <a:pt x="76" y="97"/>
                    </a:lnTo>
                    <a:lnTo>
                      <a:pt x="64" y="85"/>
                    </a:lnTo>
                    <a:lnTo>
                      <a:pt x="58" y="65"/>
                    </a:lnTo>
                    <a:lnTo>
                      <a:pt x="49" y="63"/>
                    </a:lnTo>
                    <a:lnTo>
                      <a:pt x="35" y="56"/>
                    </a:lnTo>
                    <a:lnTo>
                      <a:pt x="28" y="58"/>
                    </a:lnTo>
                    <a:lnTo>
                      <a:pt x="19" y="68"/>
                    </a:lnTo>
                    <a:lnTo>
                      <a:pt x="12" y="69"/>
                    </a:lnTo>
                    <a:lnTo>
                      <a:pt x="13" y="61"/>
                    </a:lnTo>
                    <a:lnTo>
                      <a:pt x="4" y="58"/>
                    </a:lnTo>
                    <a:lnTo>
                      <a:pt x="0" y="42"/>
                    </a:lnTo>
                    <a:lnTo>
                      <a:pt x="5" y="36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8" y="27"/>
                    </a:lnTo>
                    <a:lnTo>
                      <a:pt x="16" y="26"/>
                    </a:lnTo>
                    <a:lnTo>
                      <a:pt x="25" y="19"/>
                    </a:lnTo>
                    <a:lnTo>
                      <a:pt x="27" y="22"/>
                    </a:lnTo>
                    <a:lnTo>
                      <a:pt x="35" y="22"/>
                    </a:lnTo>
                    <a:lnTo>
                      <a:pt x="38" y="13"/>
                    </a:lnTo>
                    <a:lnTo>
                      <a:pt x="51" y="16"/>
                    </a:lnTo>
                    <a:lnTo>
                      <a:pt x="58" y="12"/>
                    </a:lnTo>
                    <a:lnTo>
                      <a:pt x="58" y="4"/>
                    </a:lnTo>
                    <a:lnTo>
                      <a:pt x="68" y="7"/>
                    </a:lnTo>
                    <a:lnTo>
                      <a:pt x="70" y="3"/>
                    </a:lnTo>
                    <a:lnTo>
                      <a:pt x="86" y="0"/>
                    </a:lnTo>
                    <a:lnTo>
                      <a:pt x="90" y="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2" name="Freeform 106">
                <a:extLst>
                  <a:ext uri="{FF2B5EF4-FFF2-40B4-BE49-F238E27FC236}">
                    <a16:creationId xmlns:a16="http://schemas.microsoft.com/office/drawing/2014/main" id="{D89F2A3F-1A74-4553-8EF8-70270090F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898" y="3435424"/>
                <a:ext cx="44450" cy="46038"/>
              </a:xfrm>
              <a:custGeom>
                <a:avLst/>
                <a:gdLst>
                  <a:gd name="T0" fmla="*/ 12 w 28"/>
                  <a:gd name="T1" fmla="*/ 25 h 29"/>
                  <a:gd name="T2" fmla="*/ 12 w 28"/>
                  <a:gd name="T3" fmla="*/ 29 h 29"/>
                  <a:gd name="T4" fmla="*/ 10 w 28"/>
                  <a:gd name="T5" fmla="*/ 29 h 29"/>
                  <a:gd name="T6" fmla="*/ 8 w 28"/>
                  <a:gd name="T7" fmla="*/ 22 h 29"/>
                  <a:gd name="T8" fmla="*/ 4 w 28"/>
                  <a:gd name="T9" fmla="*/ 20 h 29"/>
                  <a:gd name="T10" fmla="*/ 0 w 28"/>
                  <a:gd name="T11" fmla="*/ 14 h 29"/>
                  <a:gd name="T12" fmla="*/ 2 w 28"/>
                  <a:gd name="T13" fmla="*/ 9 h 29"/>
                  <a:gd name="T14" fmla="*/ 6 w 28"/>
                  <a:gd name="T15" fmla="*/ 8 h 29"/>
                  <a:gd name="T16" fmla="*/ 8 w 28"/>
                  <a:gd name="T17" fmla="*/ 1 h 29"/>
                  <a:gd name="T18" fmla="*/ 11 w 28"/>
                  <a:gd name="T19" fmla="*/ 0 h 29"/>
                  <a:gd name="T20" fmla="*/ 13 w 28"/>
                  <a:gd name="T21" fmla="*/ 3 h 29"/>
                  <a:gd name="T22" fmla="*/ 17 w 28"/>
                  <a:gd name="T23" fmla="*/ 4 h 29"/>
                  <a:gd name="T24" fmla="*/ 19 w 28"/>
                  <a:gd name="T25" fmla="*/ 7 h 29"/>
                  <a:gd name="T26" fmla="*/ 22 w 28"/>
                  <a:gd name="T27" fmla="*/ 8 h 29"/>
                  <a:gd name="T28" fmla="*/ 26 w 28"/>
                  <a:gd name="T29" fmla="*/ 12 h 29"/>
                  <a:gd name="T30" fmla="*/ 28 w 28"/>
                  <a:gd name="T31" fmla="*/ 12 h 29"/>
                  <a:gd name="T32" fmla="*/ 27 w 28"/>
                  <a:gd name="T33" fmla="*/ 17 h 29"/>
                  <a:gd name="T34" fmla="*/ 25 w 28"/>
                  <a:gd name="T35" fmla="*/ 20 h 29"/>
                  <a:gd name="T36" fmla="*/ 25 w 28"/>
                  <a:gd name="T37" fmla="*/ 21 h 29"/>
                  <a:gd name="T38" fmla="*/ 22 w 28"/>
                  <a:gd name="T39" fmla="*/ 22 h 29"/>
                  <a:gd name="T40" fmla="*/ 12 w 28"/>
                  <a:gd name="T41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29">
                    <a:moveTo>
                      <a:pt x="12" y="25"/>
                    </a:moveTo>
                    <a:lnTo>
                      <a:pt x="12" y="29"/>
                    </a:lnTo>
                    <a:lnTo>
                      <a:pt x="10" y="29"/>
                    </a:lnTo>
                    <a:lnTo>
                      <a:pt x="8" y="22"/>
                    </a:lnTo>
                    <a:lnTo>
                      <a:pt x="4" y="20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6" y="8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3"/>
                    </a:lnTo>
                    <a:lnTo>
                      <a:pt x="17" y="4"/>
                    </a:lnTo>
                    <a:lnTo>
                      <a:pt x="19" y="7"/>
                    </a:lnTo>
                    <a:lnTo>
                      <a:pt x="22" y="8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7" y="17"/>
                    </a:lnTo>
                    <a:lnTo>
                      <a:pt x="25" y="20"/>
                    </a:lnTo>
                    <a:lnTo>
                      <a:pt x="25" y="21"/>
                    </a:lnTo>
                    <a:lnTo>
                      <a:pt x="22" y="22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3" name="Freeform 109">
                <a:extLst>
                  <a:ext uri="{FF2B5EF4-FFF2-40B4-BE49-F238E27FC236}">
                    <a16:creationId xmlns:a16="http://schemas.microsoft.com/office/drawing/2014/main" id="{3508E609-8BCE-4447-8D79-48E913D1C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048" y="3717999"/>
                <a:ext cx="38100" cy="50800"/>
              </a:xfrm>
              <a:custGeom>
                <a:avLst/>
                <a:gdLst>
                  <a:gd name="T0" fmla="*/ 12 w 24"/>
                  <a:gd name="T1" fmla="*/ 28 h 32"/>
                  <a:gd name="T2" fmla="*/ 7 w 24"/>
                  <a:gd name="T3" fmla="*/ 29 h 32"/>
                  <a:gd name="T4" fmla="*/ 6 w 24"/>
                  <a:gd name="T5" fmla="*/ 32 h 32"/>
                  <a:gd name="T6" fmla="*/ 0 w 24"/>
                  <a:gd name="T7" fmla="*/ 32 h 32"/>
                  <a:gd name="T8" fmla="*/ 5 w 24"/>
                  <a:gd name="T9" fmla="*/ 15 h 32"/>
                  <a:gd name="T10" fmla="*/ 12 w 24"/>
                  <a:gd name="T11" fmla="*/ 1 h 32"/>
                  <a:gd name="T12" fmla="*/ 12 w 24"/>
                  <a:gd name="T13" fmla="*/ 0 h 32"/>
                  <a:gd name="T14" fmla="*/ 20 w 24"/>
                  <a:gd name="T15" fmla="*/ 1 h 32"/>
                  <a:gd name="T16" fmla="*/ 24 w 24"/>
                  <a:gd name="T17" fmla="*/ 9 h 32"/>
                  <a:gd name="T18" fmla="*/ 15 w 24"/>
                  <a:gd name="T19" fmla="*/ 17 h 32"/>
                  <a:gd name="T20" fmla="*/ 12 w 24"/>
                  <a:gd name="T21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2">
                    <a:moveTo>
                      <a:pt x="12" y="28"/>
                    </a:moveTo>
                    <a:lnTo>
                      <a:pt x="7" y="29"/>
                    </a:lnTo>
                    <a:lnTo>
                      <a:pt x="6" y="32"/>
                    </a:lnTo>
                    <a:lnTo>
                      <a:pt x="0" y="32"/>
                    </a:lnTo>
                    <a:lnTo>
                      <a:pt x="5" y="15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20" y="1"/>
                    </a:lnTo>
                    <a:lnTo>
                      <a:pt x="24" y="9"/>
                    </a:lnTo>
                    <a:lnTo>
                      <a:pt x="15" y="17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4" name="Freeform 114">
                <a:extLst>
                  <a:ext uri="{FF2B5EF4-FFF2-40B4-BE49-F238E27FC236}">
                    <a16:creationId xmlns:a16="http://schemas.microsoft.com/office/drawing/2014/main" id="{D1A7E2BD-0235-4E32-912B-1F11C02D8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085" y="3016324"/>
                <a:ext cx="139700" cy="76200"/>
              </a:xfrm>
              <a:custGeom>
                <a:avLst/>
                <a:gdLst>
                  <a:gd name="T0" fmla="*/ 31 w 88"/>
                  <a:gd name="T1" fmla="*/ 40 h 48"/>
                  <a:gd name="T2" fmla="*/ 29 w 88"/>
                  <a:gd name="T3" fmla="*/ 35 h 48"/>
                  <a:gd name="T4" fmla="*/ 30 w 88"/>
                  <a:gd name="T5" fmla="*/ 30 h 48"/>
                  <a:gd name="T6" fmla="*/ 22 w 88"/>
                  <a:gd name="T7" fmla="*/ 27 h 48"/>
                  <a:gd name="T8" fmla="*/ 6 w 88"/>
                  <a:gd name="T9" fmla="*/ 23 h 48"/>
                  <a:gd name="T10" fmla="*/ 0 w 88"/>
                  <a:gd name="T11" fmla="*/ 7 h 48"/>
                  <a:gd name="T12" fmla="*/ 17 w 88"/>
                  <a:gd name="T13" fmla="*/ 0 h 48"/>
                  <a:gd name="T14" fmla="*/ 42 w 88"/>
                  <a:gd name="T15" fmla="*/ 2 h 48"/>
                  <a:gd name="T16" fmla="*/ 57 w 88"/>
                  <a:gd name="T17" fmla="*/ 0 h 48"/>
                  <a:gd name="T18" fmla="*/ 60 w 88"/>
                  <a:gd name="T19" fmla="*/ 4 h 48"/>
                  <a:gd name="T20" fmla="*/ 68 w 88"/>
                  <a:gd name="T21" fmla="*/ 5 h 48"/>
                  <a:gd name="T22" fmla="*/ 85 w 88"/>
                  <a:gd name="T23" fmla="*/ 15 h 48"/>
                  <a:gd name="T24" fmla="*/ 88 w 88"/>
                  <a:gd name="T25" fmla="*/ 24 h 48"/>
                  <a:gd name="T26" fmla="*/ 76 w 88"/>
                  <a:gd name="T27" fmla="*/ 30 h 48"/>
                  <a:gd name="T28" fmla="*/ 74 w 88"/>
                  <a:gd name="T29" fmla="*/ 41 h 48"/>
                  <a:gd name="T30" fmla="*/ 58 w 88"/>
                  <a:gd name="T31" fmla="*/ 48 h 48"/>
                  <a:gd name="T32" fmla="*/ 44 w 88"/>
                  <a:gd name="T33" fmla="*/ 48 h 48"/>
                  <a:gd name="T34" fmla="*/ 39 w 88"/>
                  <a:gd name="T35" fmla="*/ 42 h 48"/>
                  <a:gd name="T36" fmla="*/ 31 w 88"/>
                  <a:gd name="T37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48">
                    <a:moveTo>
                      <a:pt x="31" y="40"/>
                    </a:moveTo>
                    <a:lnTo>
                      <a:pt x="29" y="35"/>
                    </a:lnTo>
                    <a:lnTo>
                      <a:pt x="30" y="30"/>
                    </a:lnTo>
                    <a:lnTo>
                      <a:pt x="22" y="27"/>
                    </a:lnTo>
                    <a:lnTo>
                      <a:pt x="6" y="23"/>
                    </a:lnTo>
                    <a:lnTo>
                      <a:pt x="0" y="7"/>
                    </a:lnTo>
                    <a:lnTo>
                      <a:pt x="17" y="0"/>
                    </a:lnTo>
                    <a:lnTo>
                      <a:pt x="42" y="2"/>
                    </a:lnTo>
                    <a:lnTo>
                      <a:pt x="57" y="0"/>
                    </a:lnTo>
                    <a:lnTo>
                      <a:pt x="60" y="4"/>
                    </a:lnTo>
                    <a:lnTo>
                      <a:pt x="68" y="5"/>
                    </a:lnTo>
                    <a:lnTo>
                      <a:pt x="85" y="15"/>
                    </a:lnTo>
                    <a:lnTo>
                      <a:pt x="88" y="24"/>
                    </a:lnTo>
                    <a:lnTo>
                      <a:pt x="76" y="30"/>
                    </a:lnTo>
                    <a:lnTo>
                      <a:pt x="74" y="41"/>
                    </a:lnTo>
                    <a:lnTo>
                      <a:pt x="58" y="48"/>
                    </a:lnTo>
                    <a:lnTo>
                      <a:pt x="44" y="48"/>
                    </a:lnTo>
                    <a:lnTo>
                      <a:pt x="39" y="42"/>
                    </a:lnTo>
                    <a:lnTo>
                      <a:pt x="31" y="4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5" name="Freeform 115">
                <a:extLst>
                  <a:ext uri="{FF2B5EF4-FFF2-40B4-BE49-F238E27FC236}">
                    <a16:creationId xmlns:a16="http://schemas.microsoft.com/office/drawing/2014/main" id="{BF4A49B4-FA54-4626-8FFC-A34E690AD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960" y="3213174"/>
                <a:ext cx="14288" cy="22225"/>
              </a:xfrm>
              <a:custGeom>
                <a:avLst/>
                <a:gdLst>
                  <a:gd name="T0" fmla="*/ 6 w 9"/>
                  <a:gd name="T1" fmla="*/ 0 h 14"/>
                  <a:gd name="T2" fmla="*/ 9 w 9"/>
                  <a:gd name="T3" fmla="*/ 5 h 14"/>
                  <a:gd name="T4" fmla="*/ 8 w 9"/>
                  <a:gd name="T5" fmla="*/ 14 h 14"/>
                  <a:gd name="T6" fmla="*/ 4 w 9"/>
                  <a:gd name="T7" fmla="*/ 14 h 14"/>
                  <a:gd name="T8" fmla="*/ 0 w 9"/>
                  <a:gd name="T9" fmla="*/ 13 h 14"/>
                  <a:gd name="T10" fmla="*/ 2 w 9"/>
                  <a:gd name="T11" fmla="*/ 1 h 14"/>
                  <a:gd name="T12" fmla="*/ 6 w 9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4">
                    <a:moveTo>
                      <a:pt x="6" y="0"/>
                    </a:moveTo>
                    <a:lnTo>
                      <a:pt x="9" y="5"/>
                    </a:lnTo>
                    <a:lnTo>
                      <a:pt x="8" y="14"/>
                    </a:lnTo>
                    <a:lnTo>
                      <a:pt x="4" y="14"/>
                    </a:lnTo>
                    <a:lnTo>
                      <a:pt x="0" y="13"/>
                    </a:lnTo>
                    <a:lnTo>
                      <a:pt x="2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6" name="Freeform 116">
                <a:extLst>
                  <a:ext uri="{FF2B5EF4-FFF2-40B4-BE49-F238E27FC236}">
                    <a16:creationId xmlns:a16="http://schemas.microsoft.com/office/drawing/2014/main" id="{B7390E53-9A45-4ACB-AA99-6072B5F65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498" y="2965524"/>
                <a:ext cx="173038" cy="74613"/>
              </a:xfrm>
              <a:custGeom>
                <a:avLst/>
                <a:gdLst>
                  <a:gd name="T0" fmla="*/ 1 w 109"/>
                  <a:gd name="T1" fmla="*/ 39 h 47"/>
                  <a:gd name="T2" fmla="*/ 0 w 109"/>
                  <a:gd name="T3" fmla="*/ 24 h 47"/>
                  <a:gd name="T4" fmla="*/ 5 w 109"/>
                  <a:gd name="T5" fmla="*/ 11 h 47"/>
                  <a:gd name="T6" fmla="*/ 18 w 109"/>
                  <a:gd name="T7" fmla="*/ 5 h 47"/>
                  <a:gd name="T8" fmla="*/ 33 w 109"/>
                  <a:gd name="T9" fmla="*/ 19 h 47"/>
                  <a:gd name="T10" fmla="*/ 45 w 109"/>
                  <a:gd name="T11" fmla="*/ 19 h 47"/>
                  <a:gd name="T12" fmla="*/ 45 w 109"/>
                  <a:gd name="T13" fmla="*/ 4 h 47"/>
                  <a:gd name="T14" fmla="*/ 57 w 109"/>
                  <a:gd name="T15" fmla="*/ 0 h 47"/>
                  <a:gd name="T16" fmla="*/ 64 w 109"/>
                  <a:gd name="T17" fmla="*/ 3 h 47"/>
                  <a:gd name="T18" fmla="*/ 79 w 109"/>
                  <a:gd name="T19" fmla="*/ 10 h 47"/>
                  <a:gd name="T20" fmla="*/ 91 w 109"/>
                  <a:gd name="T21" fmla="*/ 10 h 47"/>
                  <a:gd name="T22" fmla="*/ 99 w 109"/>
                  <a:gd name="T23" fmla="*/ 15 h 47"/>
                  <a:gd name="T24" fmla="*/ 102 w 109"/>
                  <a:gd name="T25" fmla="*/ 24 h 47"/>
                  <a:gd name="T26" fmla="*/ 109 w 109"/>
                  <a:gd name="T27" fmla="*/ 36 h 47"/>
                  <a:gd name="T28" fmla="*/ 94 w 109"/>
                  <a:gd name="T29" fmla="*/ 43 h 47"/>
                  <a:gd name="T30" fmla="*/ 86 w 109"/>
                  <a:gd name="T31" fmla="*/ 47 h 47"/>
                  <a:gd name="T32" fmla="*/ 69 w 109"/>
                  <a:gd name="T33" fmla="*/ 37 h 47"/>
                  <a:gd name="T34" fmla="*/ 61 w 109"/>
                  <a:gd name="T35" fmla="*/ 36 h 47"/>
                  <a:gd name="T36" fmla="*/ 58 w 109"/>
                  <a:gd name="T37" fmla="*/ 32 h 47"/>
                  <a:gd name="T38" fmla="*/ 43 w 109"/>
                  <a:gd name="T39" fmla="*/ 34 h 47"/>
                  <a:gd name="T40" fmla="*/ 18 w 109"/>
                  <a:gd name="T41" fmla="*/ 32 h 47"/>
                  <a:gd name="T42" fmla="*/ 1 w 109"/>
                  <a:gd name="T43" fmla="*/ 3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9" h="47">
                    <a:moveTo>
                      <a:pt x="1" y="39"/>
                    </a:moveTo>
                    <a:lnTo>
                      <a:pt x="0" y="24"/>
                    </a:lnTo>
                    <a:lnTo>
                      <a:pt x="5" y="11"/>
                    </a:lnTo>
                    <a:lnTo>
                      <a:pt x="18" y="5"/>
                    </a:lnTo>
                    <a:lnTo>
                      <a:pt x="33" y="19"/>
                    </a:lnTo>
                    <a:lnTo>
                      <a:pt x="45" y="19"/>
                    </a:lnTo>
                    <a:lnTo>
                      <a:pt x="45" y="4"/>
                    </a:lnTo>
                    <a:lnTo>
                      <a:pt x="57" y="0"/>
                    </a:lnTo>
                    <a:lnTo>
                      <a:pt x="64" y="3"/>
                    </a:lnTo>
                    <a:lnTo>
                      <a:pt x="79" y="10"/>
                    </a:lnTo>
                    <a:lnTo>
                      <a:pt x="91" y="10"/>
                    </a:lnTo>
                    <a:lnTo>
                      <a:pt x="99" y="15"/>
                    </a:lnTo>
                    <a:lnTo>
                      <a:pt x="102" y="24"/>
                    </a:lnTo>
                    <a:lnTo>
                      <a:pt x="109" y="36"/>
                    </a:lnTo>
                    <a:lnTo>
                      <a:pt x="94" y="43"/>
                    </a:lnTo>
                    <a:lnTo>
                      <a:pt x="86" y="47"/>
                    </a:lnTo>
                    <a:lnTo>
                      <a:pt x="69" y="37"/>
                    </a:lnTo>
                    <a:lnTo>
                      <a:pt x="61" y="36"/>
                    </a:lnTo>
                    <a:lnTo>
                      <a:pt x="58" y="32"/>
                    </a:lnTo>
                    <a:lnTo>
                      <a:pt x="43" y="34"/>
                    </a:lnTo>
                    <a:lnTo>
                      <a:pt x="18" y="32"/>
                    </a:lnTo>
                    <a:lnTo>
                      <a:pt x="1" y="3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7" name="Freeform 118">
                <a:extLst>
                  <a:ext uri="{FF2B5EF4-FFF2-40B4-BE49-F238E27FC236}">
                    <a16:creationId xmlns:a16="http://schemas.microsoft.com/office/drawing/2014/main" id="{CBC4D19B-F692-4CCB-8D13-DA2A8EBB2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710" y="3267149"/>
                <a:ext cx="95250" cy="96838"/>
              </a:xfrm>
              <a:custGeom>
                <a:avLst/>
                <a:gdLst>
                  <a:gd name="T0" fmla="*/ 0 w 60"/>
                  <a:gd name="T1" fmla="*/ 5 h 61"/>
                  <a:gd name="T2" fmla="*/ 3 w 60"/>
                  <a:gd name="T3" fmla="*/ 2 h 61"/>
                  <a:gd name="T4" fmla="*/ 13 w 60"/>
                  <a:gd name="T5" fmla="*/ 0 h 61"/>
                  <a:gd name="T6" fmla="*/ 26 w 60"/>
                  <a:gd name="T7" fmla="*/ 6 h 61"/>
                  <a:gd name="T8" fmla="*/ 33 w 60"/>
                  <a:gd name="T9" fmla="*/ 7 h 61"/>
                  <a:gd name="T10" fmla="*/ 41 w 60"/>
                  <a:gd name="T11" fmla="*/ 12 h 61"/>
                  <a:gd name="T12" fmla="*/ 41 w 60"/>
                  <a:gd name="T13" fmla="*/ 20 h 61"/>
                  <a:gd name="T14" fmla="*/ 47 w 60"/>
                  <a:gd name="T15" fmla="*/ 23 h 61"/>
                  <a:gd name="T16" fmla="*/ 51 w 60"/>
                  <a:gd name="T17" fmla="*/ 31 h 61"/>
                  <a:gd name="T18" fmla="*/ 57 w 60"/>
                  <a:gd name="T19" fmla="*/ 37 h 61"/>
                  <a:gd name="T20" fmla="*/ 57 w 60"/>
                  <a:gd name="T21" fmla="*/ 40 h 61"/>
                  <a:gd name="T22" fmla="*/ 60 w 60"/>
                  <a:gd name="T23" fmla="*/ 42 h 61"/>
                  <a:gd name="T24" fmla="*/ 56 w 60"/>
                  <a:gd name="T25" fmla="*/ 43 h 61"/>
                  <a:gd name="T26" fmla="*/ 46 w 60"/>
                  <a:gd name="T27" fmla="*/ 42 h 61"/>
                  <a:gd name="T28" fmla="*/ 44 w 60"/>
                  <a:gd name="T29" fmla="*/ 40 h 61"/>
                  <a:gd name="T30" fmla="*/ 41 w 60"/>
                  <a:gd name="T31" fmla="*/ 41 h 61"/>
                  <a:gd name="T32" fmla="*/ 43 w 60"/>
                  <a:gd name="T33" fmla="*/ 45 h 61"/>
                  <a:gd name="T34" fmla="*/ 39 w 60"/>
                  <a:gd name="T35" fmla="*/ 52 h 61"/>
                  <a:gd name="T36" fmla="*/ 37 w 60"/>
                  <a:gd name="T37" fmla="*/ 59 h 61"/>
                  <a:gd name="T38" fmla="*/ 33 w 60"/>
                  <a:gd name="T39" fmla="*/ 61 h 61"/>
                  <a:gd name="T40" fmla="*/ 29 w 60"/>
                  <a:gd name="T41" fmla="*/ 52 h 61"/>
                  <a:gd name="T42" fmla="*/ 30 w 60"/>
                  <a:gd name="T43" fmla="*/ 43 h 61"/>
                  <a:gd name="T44" fmla="*/ 28 w 60"/>
                  <a:gd name="T45" fmla="*/ 34 h 61"/>
                  <a:gd name="T46" fmla="*/ 17 w 60"/>
                  <a:gd name="T47" fmla="*/ 22 h 61"/>
                  <a:gd name="T48" fmla="*/ 10 w 60"/>
                  <a:gd name="T49" fmla="*/ 13 h 61"/>
                  <a:gd name="T50" fmla="*/ 5 w 60"/>
                  <a:gd name="T51" fmla="*/ 7 h 61"/>
                  <a:gd name="T52" fmla="*/ 0 w 60"/>
                  <a:gd name="T53" fmla="*/ 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0" h="61">
                    <a:moveTo>
                      <a:pt x="0" y="5"/>
                    </a:moveTo>
                    <a:lnTo>
                      <a:pt x="3" y="2"/>
                    </a:lnTo>
                    <a:lnTo>
                      <a:pt x="13" y="0"/>
                    </a:lnTo>
                    <a:lnTo>
                      <a:pt x="26" y="6"/>
                    </a:lnTo>
                    <a:lnTo>
                      <a:pt x="33" y="7"/>
                    </a:lnTo>
                    <a:lnTo>
                      <a:pt x="41" y="12"/>
                    </a:lnTo>
                    <a:lnTo>
                      <a:pt x="41" y="20"/>
                    </a:lnTo>
                    <a:lnTo>
                      <a:pt x="47" y="23"/>
                    </a:lnTo>
                    <a:lnTo>
                      <a:pt x="51" y="31"/>
                    </a:lnTo>
                    <a:lnTo>
                      <a:pt x="57" y="37"/>
                    </a:lnTo>
                    <a:lnTo>
                      <a:pt x="57" y="40"/>
                    </a:lnTo>
                    <a:lnTo>
                      <a:pt x="60" y="42"/>
                    </a:lnTo>
                    <a:lnTo>
                      <a:pt x="56" y="43"/>
                    </a:lnTo>
                    <a:lnTo>
                      <a:pt x="46" y="42"/>
                    </a:lnTo>
                    <a:lnTo>
                      <a:pt x="44" y="40"/>
                    </a:lnTo>
                    <a:lnTo>
                      <a:pt x="41" y="41"/>
                    </a:lnTo>
                    <a:lnTo>
                      <a:pt x="43" y="45"/>
                    </a:lnTo>
                    <a:lnTo>
                      <a:pt x="39" y="52"/>
                    </a:lnTo>
                    <a:lnTo>
                      <a:pt x="37" y="59"/>
                    </a:lnTo>
                    <a:lnTo>
                      <a:pt x="33" y="61"/>
                    </a:lnTo>
                    <a:lnTo>
                      <a:pt x="29" y="52"/>
                    </a:lnTo>
                    <a:lnTo>
                      <a:pt x="30" y="43"/>
                    </a:lnTo>
                    <a:lnTo>
                      <a:pt x="28" y="34"/>
                    </a:lnTo>
                    <a:lnTo>
                      <a:pt x="17" y="22"/>
                    </a:lnTo>
                    <a:lnTo>
                      <a:pt x="10" y="13"/>
                    </a:lnTo>
                    <a:lnTo>
                      <a:pt x="5" y="7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8" name="Freeform 121">
                <a:extLst>
                  <a:ext uri="{FF2B5EF4-FFF2-40B4-BE49-F238E27FC236}">
                    <a16:creationId xmlns:a16="http://schemas.microsoft.com/office/drawing/2014/main" id="{35042438-5D90-498C-BBA2-D3679F8ED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598" y="3467174"/>
                <a:ext cx="66675" cy="47625"/>
              </a:xfrm>
              <a:custGeom>
                <a:avLst/>
                <a:gdLst>
                  <a:gd name="T0" fmla="*/ 2 w 42"/>
                  <a:gd name="T1" fmla="*/ 9 h 30"/>
                  <a:gd name="T2" fmla="*/ 4 w 42"/>
                  <a:gd name="T3" fmla="*/ 9 h 30"/>
                  <a:gd name="T4" fmla="*/ 4 w 42"/>
                  <a:gd name="T5" fmla="*/ 5 h 30"/>
                  <a:gd name="T6" fmla="*/ 14 w 42"/>
                  <a:gd name="T7" fmla="*/ 2 h 30"/>
                  <a:gd name="T8" fmla="*/ 17 w 42"/>
                  <a:gd name="T9" fmla="*/ 1 h 30"/>
                  <a:gd name="T10" fmla="*/ 23 w 42"/>
                  <a:gd name="T11" fmla="*/ 0 h 30"/>
                  <a:gd name="T12" fmla="*/ 31 w 42"/>
                  <a:gd name="T13" fmla="*/ 0 h 30"/>
                  <a:gd name="T14" fmla="*/ 40 w 42"/>
                  <a:gd name="T15" fmla="*/ 6 h 30"/>
                  <a:gd name="T16" fmla="*/ 42 w 42"/>
                  <a:gd name="T17" fmla="*/ 20 h 30"/>
                  <a:gd name="T18" fmla="*/ 39 w 42"/>
                  <a:gd name="T19" fmla="*/ 20 h 30"/>
                  <a:gd name="T20" fmla="*/ 37 w 42"/>
                  <a:gd name="T21" fmla="*/ 24 h 30"/>
                  <a:gd name="T22" fmla="*/ 28 w 42"/>
                  <a:gd name="T23" fmla="*/ 24 h 30"/>
                  <a:gd name="T24" fmla="*/ 22 w 42"/>
                  <a:gd name="T25" fmla="*/ 28 h 30"/>
                  <a:gd name="T26" fmla="*/ 11 w 42"/>
                  <a:gd name="T27" fmla="*/ 30 h 30"/>
                  <a:gd name="T28" fmla="*/ 3 w 42"/>
                  <a:gd name="T29" fmla="*/ 25 h 30"/>
                  <a:gd name="T30" fmla="*/ 0 w 42"/>
                  <a:gd name="T31" fmla="*/ 16 h 30"/>
                  <a:gd name="T32" fmla="*/ 2 w 42"/>
                  <a:gd name="T33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30">
                    <a:moveTo>
                      <a:pt x="2" y="9"/>
                    </a:moveTo>
                    <a:lnTo>
                      <a:pt x="4" y="9"/>
                    </a:lnTo>
                    <a:lnTo>
                      <a:pt x="4" y="5"/>
                    </a:lnTo>
                    <a:lnTo>
                      <a:pt x="14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40" y="6"/>
                    </a:lnTo>
                    <a:lnTo>
                      <a:pt x="42" y="20"/>
                    </a:lnTo>
                    <a:lnTo>
                      <a:pt x="39" y="20"/>
                    </a:lnTo>
                    <a:lnTo>
                      <a:pt x="37" y="24"/>
                    </a:lnTo>
                    <a:lnTo>
                      <a:pt x="28" y="24"/>
                    </a:lnTo>
                    <a:lnTo>
                      <a:pt x="22" y="28"/>
                    </a:lnTo>
                    <a:lnTo>
                      <a:pt x="11" y="30"/>
                    </a:lnTo>
                    <a:lnTo>
                      <a:pt x="3" y="25"/>
                    </a:lnTo>
                    <a:lnTo>
                      <a:pt x="0" y="16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9" name="Freeform 124">
                <a:extLst>
                  <a:ext uri="{FF2B5EF4-FFF2-40B4-BE49-F238E27FC236}">
                    <a16:creationId xmlns:a16="http://schemas.microsoft.com/office/drawing/2014/main" id="{5491E845-DE6C-4FBB-A03E-2277C6225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035" y="3427487"/>
                <a:ext cx="49213" cy="53975"/>
              </a:xfrm>
              <a:custGeom>
                <a:avLst/>
                <a:gdLst>
                  <a:gd name="T0" fmla="*/ 22 w 31"/>
                  <a:gd name="T1" fmla="*/ 21 h 34"/>
                  <a:gd name="T2" fmla="*/ 21 w 31"/>
                  <a:gd name="T3" fmla="*/ 17 h 34"/>
                  <a:gd name="T4" fmla="*/ 15 w 31"/>
                  <a:gd name="T5" fmla="*/ 27 h 34"/>
                  <a:gd name="T6" fmla="*/ 16 w 31"/>
                  <a:gd name="T7" fmla="*/ 34 h 34"/>
                  <a:gd name="T8" fmla="*/ 13 w 31"/>
                  <a:gd name="T9" fmla="*/ 32 h 34"/>
                  <a:gd name="T10" fmla="*/ 7 w 31"/>
                  <a:gd name="T11" fmla="*/ 25 h 34"/>
                  <a:gd name="T12" fmla="*/ 0 w 31"/>
                  <a:gd name="T13" fmla="*/ 21 h 34"/>
                  <a:gd name="T14" fmla="*/ 1 w 31"/>
                  <a:gd name="T15" fmla="*/ 18 h 34"/>
                  <a:gd name="T16" fmla="*/ 3 w 31"/>
                  <a:gd name="T17" fmla="*/ 7 h 34"/>
                  <a:gd name="T18" fmla="*/ 8 w 31"/>
                  <a:gd name="T19" fmla="*/ 2 h 34"/>
                  <a:gd name="T20" fmla="*/ 11 w 31"/>
                  <a:gd name="T21" fmla="*/ 0 h 34"/>
                  <a:gd name="T22" fmla="*/ 16 w 31"/>
                  <a:gd name="T23" fmla="*/ 3 h 34"/>
                  <a:gd name="T24" fmla="*/ 18 w 31"/>
                  <a:gd name="T25" fmla="*/ 6 h 34"/>
                  <a:gd name="T26" fmla="*/ 24 w 31"/>
                  <a:gd name="T27" fmla="*/ 9 h 34"/>
                  <a:gd name="T28" fmla="*/ 31 w 31"/>
                  <a:gd name="T29" fmla="*/ 13 h 34"/>
                  <a:gd name="T30" fmla="*/ 29 w 31"/>
                  <a:gd name="T31" fmla="*/ 14 h 34"/>
                  <a:gd name="T32" fmla="*/ 27 w 31"/>
                  <a:gd name="T33" fmla="*/ 19 h 34"/>
                  <a:gd name="T34" fmla="*/ 22 w 31"/>
                  <a:gd name="T35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" h="34">
                    <a:moveTo>
                      <a:pt x="22" y="21"/>
                    </a:moveTo>
                    <a:lnTo>
                      <a:pt x="21" y="17"/>
                    </a:lnTo>
                    <a:lnTo>
                      <a:pt x="15" y="27"/>
                    </a:lnTo>
                    <a:lnTo>
                      <a:pt x="16" y="34"/>
                    </a:lnTo>
                    <a:lnTo>
                      <a:pt x="13" y="32"/>
                    </a:lnTo>
                    <a:lnTo>
                      <a:pt x="7" y="25"/>
                    </a:lnTo>
                    <a:lnTo>
                      <a:pt x="0" y="21"/>
                    </a:lnTo>
                    <a:lnTo>
                      <a:pt x="1" y="18"/>
                    </a:lnTo>
                    <a:lnTo>
                      <a:pt x="3" y="7"/>
                    </a:lnTo>
                    <a:lnTo>
                      <a:pt x="8" y="2"/>
                    </a:lnTo>
                    <a:lnTo>
                      <a:pt x="11" y="0"/>
                    </a:lnTo>
                    <a:lnTo>
                      <a:pt x="16" y="3"/>
                    </a:lnTo>
                    <a:lnTo>
                      <a:pt x="18" y="6"/>
                    </a:lnTo>
                    <a:lnTo>
                      <a:pt x="24" y="9"/>
                    </a:lnTo>
                    <a:lnTo>
                      <a:pt x="31" y="13"/>
                    </a:lnTo>
                    <a:lnTo>
                      <a:pt x="29" y="14"/>
                    </a:lnTo>
                    <a:lnTo>
                      <a:pt x="27" y="19"/>
                    </a:lnTo>
                    <a:lnTo>
                      <a:pt x="22" y="2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0" name="Freeform 135">
                <a:extLst>
                  <a:ext uri="{FF2B5EF4-FFF2-40B4-BE49-F238E27FC236}">
                    <a16:creationId xmlns:a16="http://schemas.microsoft.com/office/drawing/2014/main" id="{7A5AD3A8-E217-4A67-8405-2F808BBDF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635" y="3106812"/>
                <a:ext cx="92075" cy="85725"/>
              </a:xfrm>
              <a:custGeom>
                <a:avLst/>
                <a:gdLst>
                  <a:gd name="T0" fmla="*/ 42 w 58"/>
                  <a:gd name="T1" fmla="*/ 0 h 54"/>
                  <a:gd name="T2" fmla="*/ 55 w 58"/>
                  <a:gd name="T3" fmla="*/ 0 h 54"/>
                  <a:gd name="T4" fmla="*/ 58 w 58"/>
                  <a:gd name="T5" fmla="*/ 7 h 54"/>
                  <a:gd name="T6" fmla="*/ 55 w 58"/>
                  <a:gd name="T7" fmla="*/ 25 h 54"/>
                  <a:gd name="T8" fmla="*/ 51 w 58"/>
                  <a:gd name="T9" fmla="*/ 33 h 54"/>
                  <a:gd name="T10" fmla="*/ 42 w 58"/>
                  <a:gd name="T11" fmla="*/ 33 h 54"/>
                  <a:gd name="T12" fmla="*/ 45 w 58"/>
                  <a:gd name="T13" fmla="*/ 54 h 54"/>
                  <a:gd name="T14" fmla="*/ 36 w 58"/>
                  <a:gd name="T15" fmla="*/ 49 h 54"/>
                  <a:gd name="T16" fmla="*/ 26 w 58"/>
                  <a:gd name="T17" fmla="*/ 40 h 54"/>
                  <a:gd name="T18" fmla="*/ 11 w 58"/>
                  <a:gd name="T19" fmla="*/ 44 h 54"/>
                  <a:gd name="T20" fmla="*/ 0 w 58"/>
                  <a:gd name="T21" fmla="*/ 43 h 54"/>
                  <a:gd name="T22" fmla="*/ 8 w 58"/>
                  <a:gd name="T23" fmla="*/ 37 h 54"/>
                  <a:gd name="T24" fmla="*/ 21 w 58"/>
                  <a:gd name="T25" fmla="*/ 8 h 54"/>
                  <a:gd name="T26" fmla="*/ 42 w 58"/>
                  <a:gd name="T2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54">
                    <a:moveTo>
                      <a:pt x="42" y="0"/>
                    </a:moveTo>
                    <a:lnTo>
                      <a:pt x="55" y="0"/>
                    </a:lnTo>
                    <a:lnTo>
                      <a:pt x="58" y="7"/>
                    </a:lnTo>
                    <a:lnTo>
                      <a:pt x="55" y="25"/>
                    </a:lnTo>
                    <a:lnTo>
                      <a:pt x="51" y="33"/>
                    </a:lnTo>
                    <a:lnTo>
                      <a:pt x="42" y="33"/>
                    </a:lnTo>
                    <a:lnTo>
                      <a:pt x="45" y="54"/>
                    </a:lnTo>
                    <a:lnTo>
                      <a:pt x="36" y="49"/>
                    </a:lnTo>
                    <a:lnTo>
                      <a:pt x="26" y="40"/>
                    </a:lnTo>
                    <a:lnTo>
                      <a:pt x="11" y="44"/>
                    </a:lnTo>
                    <a:lnTo>
                      <a:pt x="0" y="43"/>
                    </a:lnTo>
                    <a:lnTo>
                      <a:pt x="8" y="37"/>
                    </a:lnTo>
                    <a:lnTo>
                      <a:pt x="21" y="8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1" name="Freeform 136">
                <a:extLst>
                  <a:ext uri="{FF2B5EF4-FFF2-40B4-BE49-F238E27FC236}">
                    <a16:creationId xmlns:a16="http://schemas.microsoft.com/office/drawing/2014/main" id="{739BACAA-4321-49AF-B686-EEAAE0AE3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798" y="2579762"/>
                <a:ext cx="539750" cy="382588"/>
              </a:xfrm>
              <a:custGeom>
                <a:avLst/>
                <a:gdLst>
                  <a:gd name="T0" fmla="*/ 294 w 340"/>
                  <a:gd name="T1" fmla="*/ 0 h 241"/>
                  <a:gd name="T2" fmla="*/ 338 w 340"/>
                  <a:gd name="T3" fmla="*/ 13 h 241"/>
                  <a:gd name="T4" fmla="*/ 322 w 340"/>
                  <a:gd name="T5" fmla="*/ 17 h 241"/>
                  <a:gd name="T6" fmla="*/ 340 w 340"/>
                  <a:gd name="T7" fmla="*/ 28 h 241"/>
                  <a:gd name="T8" fmla="*/ 319 w 340"/>
                  <a:gd name="T9" fmla="*/ 35 h 241"/>
                  <a:gd name="T10" fmla="*/ 309 w 340"/>
                  <a:gd name="T11" fmla="*/ 37 h 241"/>
                  <a:gd name="T12" fmla="*/ 311 w 340"/>
                  <a:gd name="T13" fmla="*/ 24 h 241"/>
                  <a:gd name="T14" fmla="*/ 293 w 340"/>
                  <a:gd name="T15" fmla="*/ 18 h 241"/>
                  <a:gd name="T16" fmla="*/ 274 w 340"/>
                  <a:gd name="T17" fmla="*/ 23 h 241"/>
                  <a:gd name="T18" fmla="*/ 270 w 340"/>
                  <a:gd name="T19" fmla="*/ 36 h 241"/>
                  <a:gd name="T20" fmla="*/ 259 w 340"/>
                  <a:gd name="T21" fmla="*/ 44 h 241"/>
                  <a:gd name="T22" fmla="*/ 244 w 340"/>
                  <a:gd name="T23" fmla="*/ 40 h 241"/>
                  <a:gd name="T24" fmla="*/ 227 w 340"/>
                  <a:gd name="T25" fmla="*/ 40 h 241"/>
                  <a:gd name="T26" fmla="*/ 210 w 340"/>
                  <a:gd name="T27" fmla="*/ 31 h 241"/>
                  <a:gd name="T28" fmla="*/ 203 w 340"/>
                  <a:gd name="T29" fmla="*/ 36 h 241"/>
                  <a:gd name="T30" fmla="*/ 195 w 340"/>
                  <a:gd name="T31" fmla="*/ 37 h 241"/>
                  <a:gd name="T32" fmla="*/ 195 w 340"/>
                  <a:gd name="T33" fmla="*/ 48 h 241"/>
                  <a:gd name="T34" fmla="*/ 170 w 340"/>
                  <a:gd name="T35" fmla="*/ 45 h 241"/>
                  <a:gd name="T36" fmla="*/ 168 w 340"/>
                  <a:gd name="T37" fmla="*/ 55 h 241"/>
                  <a:gd name="T38" fmla="*/ 155 w 340"/>
                  <a:gd name="T39" fmla="*/ 55 h 241"/>
                  <a:gd name="T40" fmla="*/ 148 w 340"/>
                  <a:gd name="T41" fmla="*/ 68 h 241"/>
                  <a:gd name="T42" fmla="*/ 137 w 340"/>
                  <a:gd name="T43" fmla="*/ 88 h 241"/>
                  <a:gd name="T44" fmla="*/ 118 w 340"/>
                  <a:gd name="T45" fmla="*/ 114 h 241"/>
                  <a:gd name="T46" fmla="*/ 124 w 340"/>
                  <a:gd name="T47" fmla="*/ 120 h 241"/>
                  <a:gd name="T48" fmla="*/ 120 w 340"/>
                  <a:gd name="T49" fmla="*/ 127 h 241"/>
                  <a:gd name="T50" fmla="*/ 106 w 340"/>
                  <a:gd name="T51" fmla="*/ 127 h 241"/>
                  <a:gd name="T52" fmla="*/ 98 w 340"/>
                  <a:gd name="T53" fmla="*/ 145 h 241"/>
                  <a:gd name="T54" fmla="*/ 102 w 340"/>
                  <a:gd name="T55" fmla="*/ 170 h 241"/>
                  <a:gd name="T56" fmla="*/ 112 w 340"/>
                  <a:gd name="T57" fmla="*/ 179 h 241"/>
                  <a:gd name="T58" fmla="*/ 109 w 340"/>
                  <a:gd name="T59" fmla="*/ 202 h 241"/>
                  <a:gd name="T60" fmla="*/ 98 w 340"/>
                  <a:gd name="T61" fmla="*/ 215 h 241"/>
                  <a:gd name="T62" fmla="*/ 92 w 340"/>
                  <a:gd name="T63" fmla="*/ 226 h 241"/>
                  <a:gd name="T64" fmla="*/ 81 w 340"/>
                  <a:gd name="T65" fmla="*/ 214 h 241"/>
                  <a:gd name="T66" fmla="*/ 54 w 340"/>
                  <a:gd name="T67" fmla="*/ 237 h 241"/>
                  <a:gd name="T68" fmla="*/ 34 w 340"/>
                  <a:gd name="T69" fmla="*/ 241 h 241"/>
                  <a:gd name="T70" fmla="*/ 13 w 340"/>
                  <a:gd name="T71" fmla="*/ 231 h 241"/>
                  <a:gd name="T72" fmla="*/ 7 w 340"/>
                  <a:gd name="T73" fmla="*/ 211 h 241"/>
                  <a:gd name="T74" fmla="*/ 0 w 340"/>
                  <a:gd name="T75" fmla="*/ 166 h 241"/>
                  <a:gd name="T76" fmla="*/ 13 w 340"/>
                  <a:gd name="T77" fmla="*/ 154 h 241"/>
                  <a:gd name="T78" fmla="*/ 50 w 340"/>
                  <a:gd name="T79" fmla="*/ 139 h 241"/>
                  <a:gd name="T80" fmla="*/ 76 w 340"/>
                  <a:gd name="T81" fmla="*/ 119 h 241"/>
                  <a:gd name="T82" fmla="*/ 99 w 340"/>
                  <a:gd name="T83" fmla="*/ 94 h 241"/>
                  <a:gd name="T84" fmla="*/ 128 w 340"/>
                  <a:gd name="T85" fmla="*/ 59 h 241"/>
                  <a:gd name="T86" fmla="*/ 149 w 340"/>
                  <a:gd name="T87" fmla="*/ 45 h 241"/>
                  <a:gd name="T88" fmla="*/ 182 w 340"/>
                  <a:gd name="T89" fmla="*/ 24 h 241"/>
                  <a:gd name="T90" fmla="*/ 209 w 340"/>
                  <a:gd name="T91" fmla="*/ 16 h 241"/>
                  <a:gd name="T92" fmla="*/ 231 w 340"/>
                  <a:gd name="T93" fmla="*/ 17 h 241"/>
                  <a:gd name="T94" fmla="*/ 247 w 340"/>
                  <a:gd name="T95" fmla="*/ 3 h 241"/>
                  <a:gd name="T96" fmla="*/ 271 w 340"/>
                  <a:gd name="T97" fmla="*/ 3 h 241"/>
                  <a:gd name="T98" fmla="*/ 294 w 340"/>
                  <a:gd name="T9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0" h="241">
                    <a:moveTo>
                      <a:pt x="294" y="0"/>
                    </a:moveTo>
                    <a:lnTo>
                      <a:pt x="338" y="13"/>
                    </a:lnTo>
                    <a:lnTo>
                      <a:pt x="322" y="17"/>
                    </a:lnTo>
                    <a:lnTo>
                      <a:pt x="340" y="28"/>
                    </a:lnTo>
                    <a:lnTo>
                      <a:pt x="319" y="35"/>
                    </a:lnTo>
                    <a:lnTo>
                      <a:pt x="309" y="37"/>
                    </a:lnTo>
                    <a:lnTo>
                      <a:pt x="311" y="24"/>
                    </a:lnTo>
                    <a:lnTo>
                      <a:pt x="293" y="18"/>
                    </a:lnTo>
                    <a:lnTo>
                      <a:pt x="274" y="23"/>
                    </a:lnTo>
                    <a:lnTo>
                      <a:pt x="270" y="36"/>
                    </a:lnTo>
                    <a:lnTo>
                      <a:pt x="259" y="44"/>
                    </a:lnTo>
                    <a:lnTo>
                      <a:pt x="244" y="40"/>
                    </a:lnTo>
                    <a:lnTo>
                      <a:pt x="227" y="40"/>
                    </a:lnTo>
                    <a:lnTo>
                      <a:pt x="210" y="31"/>
                    </a:lnTo>
                    <a:lnTo>
                      <a:pt x="203" y="36"/>
                    </a:lnTo>
                    <a:lnTo>
                      <a:pt x="195" y="37"/>
                    </a:lnTo>
                    <a:lnTo>
                      <a:pt x="195" y="48"/>
                    </a:lnTo>
                    <a:lnTo>
                      <a:pt x="170" y="45"/>
                    </a:lnTo>
                    <a:lnTo>
                      <a:pt x="168" y="55"/>
                    </a:lnTo>
                    <a:lnTo>
                      <a:pt x="155" y="55"/>
                    </a:lnTo>
                    <a:lnTo>
                      <a:pt x="148" y="68"/>
                    </a:lnTo>
                    <a:lnTo>
                      <a:pt x="137" y="88"/>
                    </a:lnTo>
                    <a:lnTo>
                      <a:pt x="118" y="114"/>
                    </a:lnTo>
                    <a:lnTo>
                      <a:pt x="124" y="120"/>
                    </a:lnTo>
                    <a:lnTo>
                      <a:pt x="120" y="127"/>
                    </a:lnTo>
                    <a:lnTo>
                      <a:pt x="106" y="127"/>
                    </a:lnTo>
                    <a:lnTo>
                      <a:pt x="98" y="145"/>
                    </a:lnTo>
                    <a:lnTo>
                      <a:pt x="102" y="170"/>
                    </a:lnTo>
                    <a:lnTo>
                      <a:pt x="112" y="179"/>
                    </a:lnTo>
                    <a:lnTo>
                      <a:pt x="109" y="202"/>
                    </a:lnTo>
                    <a:lnTo>
                      <a:pt x="98" y="215"/>
                    </a:lnTo>
                    <a:lnTo>
                      <a:pt x="92" y="226"/>
                    </a:lnTo>
                    <a:lnTo>
                      <a:pt x="81" y="214"/>
                    </a:lnTo>
                    <a:lnTo>
                      <a:pt x="54" y="237"/>
                    </a:lnTo>
                    <a:lnTo>
                      <a:pt x="34" y="241"/>
                    </a:lnTo>
                    <a:lnTo>
                      <a:pt x="13" y="231"/>
                    </a:lnTo>
                    <a:lnTo>
                      <a:pt x="7" y="211"/>
                    </a:lnTo>
                    <a:lnTo>
                      <a:pt x="0" y="166"/>
                    </a:lnTo>
                    <a:lnTo>
                      <a:pt x="13" y="154"/>
                    </a:lnTo>
                    <a:lnTo>
                      <a:pt x="50" y="139"/>
                    </a:lnTo>
                    <a:lnTo>
                      <a:pt x="76" y="119"/>
                    </a:lnTo>
                    <a:lnTo>
                      <a:pt x="99" y="94"/>
                    </a:lnTo>
                    <a:lnTo>
                      <a:pt x="128" y="59"/>
                    </a:lnTo>
                    <a:lnTo>
                      <a:pt x="149" y="45"/>
                    </a:lnTo>
                    <a:lnTo>
                      <a:pt x="182" y="24"/>
                    </a:lnTo>
                    <a:lnTo>
                      <a:pt x="209" y="16"/>
                    </a:lnTo>
                    <a:lnTo>
                      <a:pt x="231" y="17"/>
                    </a:lnTo>
                    <a:lnTo>
                      <a:pt x="247" y="3"/>
                    </a:lnTo>
                    <a:lnTo>
                      <a:pt x="271" y="3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2" name="Freeform 151">
                <a:extLst>
                  <a:ext uri="{FF2B5EF4-FFF2-40B4-BE49-F238E27FC236}">
                    <a16:creationId xmlns:a16="http://schemas.microsoft.com/office/drawing/2014/main" id="{17551211-1255-4437-841C-A854CB066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2748" y="3063949"/>
                <a:ext cx="257175" cy="185738"/>
              </a:xfrm>
              <a:custGeom>
                <a:avLst/>
                <a:gdLst>
                  <a:gd name="T0" fmla="*/ 18 w 162"/>
                  <a:gd name="T1" fmla="*/ 75 h 117"/>
                  <a:gd name="T2" fmla="*/ 11 w 162"/>
                  <a:gd name="T3" fmla="*/ 62 h 117"/>
                  <a:gd name="T4" fmla="*/ 11 w 162"/>
                  <a:gd name="T5" fmla="*/ 55 h 117"/>
                  <a:gd name="T6" fmla="*/ 6 w 162"/>
                  <a:gd name="T7" fmla="*/ 44 h 117"/>
                  <a:gd name="T8" fmla="*/ 0 w 162"/>
                  <a:gd name="T9" fmla="*/ 37 h 117"/>
                  <a:gd name="T10" fmla="*/ 4 w 162"/>
                  <a:gd name="T11" fmla="*/ 32 h 117"/>
                  <a:gd name="T12" fmla="*/ 0 w 162"/>
                  <a:gd name="T13" fmla="*/ 22 h 117"/>
                  <a:gd name="T14" fmla="*/ 10 w 162"/>
                  <a:gd name="T15" fmla="*/ 16 h 117"/>
                  <a:gd name="T16" fmla="*/ 33 w 162"/>
                  <a:gd name="T17" fmla="*/ 7 h 117"/>
                  <a:gd name="T18" fmla="*/ 52 w 162"/>
                  <a:gd name="T19" fmla="*/ 0 h 117"/>
                  <a:gd name="T20" fmla="*/ 67 w 162"/>
                  <a:gd name="T21" fmla="*/ 3 h 117"/>
                  <a:gd name="T22" fmla="*/ 69 w 162"/>
                  <a:gd name="T23" fmla="*/ 8 h 117"/>
                  <a:gd name="T24" fmla="*/ 84 w 162"/>
                  <a:gd name="T25" fmla="*/ 8 h 117"/>
                  <a:gd name="T26" fmla="*/ 103 w 162"/>
                  <a:gd name="T27" fmla="*/ 10 h 117"/>
                  <a:gd name="T28" fmla="*/ 132 w 162"/>
                  <a:gd name="T29" fmla="*/ 10 h 117"/>
                  <a:gd name="T30" fmla="*/ 140 w 162"/>
                  <a:gd name="T31" fmla="*/ 12 h 117"/>
                  <a:gd name="T32" fmla="*/ 145 w 162"/>
                  <a:gd name="T33" fmla="*/ 18 h 117"/>
                  <a:gd name="T34" fmla="*/ 147 w 162"/>
                  <a:gd name="T35" fmla="*/ 27 h 117"/>
                  <a:gd name="T36" fmla="*/ 152 w 162"/>
                  <a:gd name="T37" fmla="*/ 35 h 117"/>
                  <a:gd name="T38" fmla="*/ 153 w 162"/>
                  <a:gd name="T39" fmla="*/ 43 h 117"/>
                  <a:gd name="T40" fmla="*/ 144 w 162"/>
                  <a:gd name="T41" fmla="*/ 47 h 117"/>
                  <a:gd name="T42" fmla="*/ 150 w 162"/>
                  <a:gd name="T43" fmla="*/ 56 h 117"/>
                  <a:gd name="T44" fmla="*/ 152 w 162"/>
                  <a:gd name="T45" fmla="*/ 65 h 117"/>
                  <a:gd name="T46" fmla="*/ 162 w 162"/>
                  <a:gd name="T47" fmla="*/ 83 h 117"/>
                  <a:gd name="T48" fmla="*/ 161 w 162"/>
                  <a:gd name="T49" fmla="*/ 89 h 117"/>
                  <a:gd name="T50" fmla="*/ 154 w 162"/>
                  <a:gd name="T51" fmla="*/ 91 h 117"/>
                  <a:gd name="T52" fmla="*/ 141 w 162"/>
                  <a:gd name="T53" fmla="*/ 108 h 117"/>
                  <a:gd name="T54" fmla="*/ 146 w 162"/>
                  <a:gd name="T55" fmla="*/ 117 h 117"/>
                  <a:gd name="T56" fmla="*/ 143 w 162"/>
                  <a:gd name="T57" fmla="*/ 116 h 117"/>
                  <a:gd name="T58" fmla="*/ 127 w 162"/>
                  <a:gd name="T59" fmla="*/ 108 h 117"/>
                  <a:gd name="T60" fmla="*/ 115 w 162"/>
                  <a:gd name="T61" fmla="*/ 110 h 117"/>
                  <a:gd name="T62" fmla="*/ 107 w 162"/>
                  <a:gd name="T63" fmla="*/ 109 h 117"/>
                  <a:gd name="T64" fmla="*/ 98 w 162"/>
                  <a:gd name="T65" fmla="*/ 113 h 117"/>
                  <a:gd name="T66" fmla="*/ 90 w 162"/>
                  <a:gd name="T67" fmla="*/ 106 h 117"/>
                  <a:gd name="T68" fmla="*/ 83 w 162"/>
                  <a:gd name="T69" fmla="*/ 109 h 117"/>
                  <a:gd name="T70" fmla="*/ 82 w 162"/>
                  <a:gd name="T71" fmla="*/ 107 h 117"/>
                  <a:gd name="T72" fmla="*/ 74 w 162"/>
                  <a:gd name="T73" fmla="*/ 97 h 117"/>
                  <a:gd name="T74" fmla="*/ 62 w 162"/>
                  <a:gd name="T75" fmla="*/ 96 h 117"/>
                  <a:gd name="T76" fmla="*/ 60 w 162"/>
                  <a:gd name="T77" fmla="*/ 90 h 117"/>
                  <a:gd name="T78" fmla="*/ 49 w 162"/>
                  <a:gd name="T79" fmla="*/ 88 h 117"/>
                  <a:gd name="T80" fmla="*/ 47 w 162"/>
                  <a:gd name="T81" fmla="*/ 93 h 117"/>
                  <a:gd name="T82" fmla="*/ 38 w 162"/>
                  <a:gd name="T83" fmla="*/ 89 h 117"/>
                  <a:gd name="T84" fmla="*/ 38 w 162"/>
                  <a:gd name="T85" fmla="*/ 83 h 117"/>
                  <a:gd name="T86" fmla="*/ 26 w 162"/>
                  <a:gd name="T87" fmla="*/ 81 h 117"/>
                  <a:gd name="T88" fmla="*/ 18 w 162"/>
                  <a:gd name="T89" fmla="*/ 7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" h="117">
                    <a:moveTo>
                      <a:pt x="18" y="75"/>
                    </a:moveTo>
                    <a:lnTo>
                      <a:pt x="11" y="62"/>
                    </a:lnTo>
                    <a:lnTo>
                      <a:pt x="11" y="55"/>
                    </a:lnTo>
                    <a:lnTo>
                      <a:pt x="6" y="44"/>
                    </a:lnTo>
                    <a:lnTo>
                      <a:pt x="0" y="37"/>
                    </a:lnTo>
                    <a:lnTo>
                      <a:pt x="4" y="32"/>
                    </a:lnTo>
                    <a:lnTo>
                      <a:pt x="0" y="22"/>
                    </a:lnTo>
                    <a:lnTo>
                      <a:pt x="10" y="16"/>
                    </a:lnTo>
                    <a:lnTo>
                      <a:pt x="33" y="7"/>
                    </a:lnTo>
                    <a:lnTo>
                      <a:pt x="52" y="0"/>
                    </a:lnTo>
                    <a:lnTo>
                      <a:pt x="67" y="3"/>
                    </a:lnTo>
                    <a:lnTo>
                      <a:pt x="69" y="8"/>
                    </a:lnTo>
                    <a:lnTo>
                      <a:pt x="84" y="8"/>
                    </a:lnTo>
                    <a:lnTo>
                      <a:pt x="103" y="10"/>
                    </a:lnTo>
                    <a:lnTo>
                      <a:pt x="132" y="10"/>
                    </a:lnTo>
                    <a:lnTo>
                      <a:pt x="140" y="12"/>
                    </a:lnTo>
                    <a:lnTo>
                      <a:pt x="145" y="18"/>
                    </a:lnTo>
                    <a:lnTo>
                      <a:pt x="147" y="27"/>
                    </a:lnTo>
                    <a:lnTo>
                      <a:pt x="152" y="35"/>
                    </a:lnTo>
                    <a:lnTo>
                      <a:pt x="153" y="43"/>
                    </a:lnTo>
                    <a:lnTo>
                      <a:pt x="144" y="47"/>
                    </a:lnTo>
                    <a:lnTo>
                      <a:pt x="150" y="56"/>
                    </a:lnTo>
                    <a:lnTo>
                      <a:pt x="152" y="65"/>
                    </a:lnTo>
                    <a:lnTo>
                      <a:pt x="162" y="83"/>
                    </a:lnTo>
                    <a:lnTo>
                      <a:pt x="161" y="89"/>
                    </a:lnTo>
                    <a:lnTo>
                      <a:pt x="154" y="91"/>
                    </a:lnTo>
                    <a:lnTo>
                      <a:pt x="141" y="108"/>
                    </a:lnTo>
                    <a:lnTo>
                      <a:pt x="146" y="117"/>
                    </a:lnTo>
                    <a:lnTo>
                      <a:pt x="143" y="116"/>
                    </a:lnTo>
                    <a:lnTo>
                      <a:pt x="127" y="108"/>
                    </a:lnTo>
                    <a:lnTo>
                      <a:pt x="115" y="110"/>
                    </a:lnTo>
                    <a:lnTo>
                      <a:pt x="107" y="109"/>
                    </a:lnTo>
                    <a:lnTo>
                      <a:pt x="98" y="113"/>
                    </a:lnTo>
                    <a:lnTo>
                      <a:pt x="90" y="106"/>
                    </a:lnTo>
                    <a:lnTo>
                      <a:pt x="83" y="109"/>
                    </a:lnTo>
                    <a:lnTo>
                      <a:pt x="82" y="107"/>
                    </a:lnTo>
                    <a:lnTo>
                      <a:pt x="74" y="97"/>
                    </a:lnTo>
                    <a:lnTo>
                      <a:pt x="62" y="96"/>
                    </a:lnTo>
                    <a:lnTo>
                      <a:pt x="60" y="90"/>
                    </a:lnTo>
                    <a:lnTo>
                      <a:pt x="49" y="88"/>
                    </a:lnTo>
                    <a:lnTo>
                      <a:pt x="47" y="93"/>
                    </a:lnTo>
                    <a:lnTo>
                      <a:pt x="38" y="89"/>
                    </a:lnTo>
                    <a:lnTo>
                      <a:pt x="38" y="83"/>
                    </a:lnTo>
                    <a:lnTo>
                      <a:pt x="26" y="81"/>
                    </a:lnTo>
                    <a:lnTo>
                      <a:pt x="18" y="7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3" name="Freeform 154">
                <a:extLst>
                  <a:ext uri="{FF2B5EF4-FFF2-40B4-BE49-F238E27FC236}">
                    <a16:creationId xmlns:a16="http://schemas.microsoft.com/office/drawing/2014/main" id="{70108FD3-D11D-41B5-9A74-FAA88CC72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323" y="3467174"/>
                <a:ext cx="87313" cy="179388"/>
              </a:xfrm>
              <a:custGeom>
                <a:avLst/>
                <a:gdLst>
                  <a:gd name="T0" fmla="*/ 11 w 55"/>
                  <a:gd name="T1" fmla="*/ 9 h 113"/>
                  <a:gd name="T2" fmla="*/ 17 w 55"/>
                  <a:gd name="T3" fmla="*/ 3 h 113"/>
                  <a:gd name="T4" fmla="*/ 24 w 55"/>
                  <a:gd name="T5" fmla="*/ 0 h 113"/>
                  <a:gd name="T6" fmla="*/ 28 w 55"/>
                  <a:gd name="T7" fmla="*/ 10 h 113"/>
                  <a:gd name="T8" fmla="*/ 38 w 55"/>
                  <a:gd name="T9" fmla="*/ 10 h 113"/>
                  <a:gd name="T10" fmla="*/ 41 w 55"/>
                  <a:gd name="T11" fmla="*/ 8 h 113"/>
                  <a:gd name="T12" fmla="*/ 50 w 55"/>
                  <a:gd name="T13" fmla="*/ 9 h 113"/>
                  <a:gd name="T14" fmla="*/ 55 w 55"/>
                  <a:gd name="T15" fmla="*/ 19 h 113"/>
                  <a:gd name="T16" fmla="*/ 47 w 55"/>
                  <a:gd name="T17" fmla="*/ 25 h 113"/>
                  <a:gd name="T18" fmla="*/ 46 w 55"/>
                  <a:gd name="T19" fmla="*/ 41 h 113"/>
                  <a:gd name="T20" fmla="*/ 43 w 55"/>
                  <a:gd name="T21" fmla="*/ 44 h 113"/>
                  <a:gd name="T22" fmla="*/ 43 w 55"/>
                  <a:gd name="T23" fmla="*/ 53 h 113"/>
                  <a:gd name="T24" fmla="*/ 35 w 55"/>
                  <a:gd name="T25" fmla="*/ 55 h 113"/>
                  <a:gd name="T26" fmla="*/ 42 w 55"/>
                  <a:gd name="T27" fmla="*/ 67 h 113"/>
                  <a:gd name="T28" fmla="*/ 37 w 55"/>
                  <a:gd name="T29" fmla="*/ 81 h 113"/>
                  <a:gd name="T30" fmla="*/ 42 w 55"/>
                  <a:gd name="T31" fmla="*/ 87 h 113"/>
                  <a:gd name="T32" fmla="*/ 40 w 55"/>
                  <a:gd name="T33" fmla="*/ 93 h 113"/>
                  <a:gd name="T34" fmla="*/ 33 w 55"/>
                  <a:gd name="T35" fmla="*/ 100 h 113"/>
                  <a:gd name="T36" fmla="*/ 35 w 55"/>
                  <a:gd name="T37" fmla="*/ 107 h 113"/>
                  <a:gd name="T38" fmla="*/ 28 w 55"/>
                  <a:gd name="T39" fmla="*/ 113 h 113"/>
                  <a:gd name="T40" fmla="*/ 19 w 55"/>
                  <a:gd name="T41" fmla="*/ 110 h 113"/>
                  <a:gd name="T42" fmla="*/ 9 w 55"/>
                  <a:gd name="T43" fmla="*/ 112 h 113"/>
                  <a:gd name="T44" fmla="*/ 13 w 55"/>
                  <a:gd name="T45" fmla="*/ 96 h 113"/>
                  <a:gd name="T46" fmla="*/ 11 w 55"/>
                  <a:gd name="T47" fmla="*/ 83 h 113"/>
                  <a:gd name="T48" fmla="*/ 4 w 55"/>
                  <a:gd name="T49" fmla="*/ 81 h 113"/>
                  <a:gd name="T50" fmla="*/ 0 w 55"/>
                  <a:gd name="T51" fmla="*/ 73 h 113"/>
                  <a:gd name="T52" fmla="*/ 2 w 55"/>
                  <a:gd name="T53" fmla="*/ 60 h 113"/>
                  <a:gd name="T54" fmla="*/ 9 w 55"/>
                  <a:gd name="T55" fmla="*/ 52 h 113"/>
                  <a:gd name="T56" fmla="*/ 10 w 55"/>
                  <a:gd name="T57" fmla="*/ 44 h 113"/>
                  <a:gd name="T58" fmla="*/ 14 w 55"/>
                  <a:gd name="T59" fmla="*/ 32 h 113"/>
                  <a:gd name="T60" fmla="*/ 14 w 55"/>
                  <a:gd name="T61" fmla="*/ 23 h 113"/>
                  <a:gd name="T62" fmla="*/ 11 w 55"/>
                  <a:gd name="T63" fmla="*/ 16 h 113"/>
                  <a:gd name="T64" fmla="*/ 11 w 55"/>
                  <a:gd name="T65" fmla="*/ 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5" h="113">
                    <a:moveTo>
                      <a:pt x="11" y="9"/>
                    </a:moveTo>
                    <a:lnTo>
                      <a:pt x="17" y="3"/>
                    </a:lnTo>
                    <a:lnTo>
                      <a:pt x="24" y="0"/>
                    </a:lnTo>
                    <a:lnTo>
                      <a:pt x="28" y="10"/>
                    </a:lnTo>
                    <a:lnTo>
                      <a:pt x="38" y="10"/>
                    </a:lnTo>
                    <a:lnTo>
                      <a:pt x="41" y="8"/>
                    </a:lnTo>
                    <a:lnTo>
                      <a:pt x="50" y="9"/>
                    </a:lnTo>
                    <a:lnTo>
                      <a:pt x="55" y="19"/>
                    </a:lnTo>
                    <a:lnTo>
                      <a:pt x="47" y="25"/>
                    </a:lnTo>
                    <a:lnTo>
                      <a:pt x="46" y="41"/>
                    </a:lnTo>
                    <a:lnTo>
                      <a:pt x="43" y="44"/>
                    </a:lnTo>
                    <a:lnTo>
                      <a:pt x="43" y="53"/>
                    </a:lnTo>
                    <a:lnTo>
                      <a:pt x="35" y="55"/>
                    </a:lnTo>
                    <a:lnTo>
                      <a:pt x="42" y="67"/>
                    </a:lnTo>
                    <a:lnTo>
                      <a:pt x="37" y="81"/>
                    </a:lnTo>
                    <a:lnTo>
                      <a:pt x="42" y="87"/>
                    </a:lnTo>
                    <a:lnTo>
                      <a:pt x="40" y="93"/>
                    </a:lnTo>
                    <a:lnTo>
                      <a:pt x="33" y="100"/>
                    </a:lnTo>
                    <a:lnTo>
                      <a:pt x="35" y="107"/>
                    </a:lnTo>
                    <a:lnTo>
                      <a:pt x="28" y="113"/>
                    </a:lnTo>
                    <a:lnTo>
                      <a:pt x="19" y="110"/>
                    </a:lnTo>
                    <a:lnTo>
                      <a:pt x="9" y="112"/>
                    </a:lnTo>
                    <a:lnTo>
                      <a:pt x="13" y="96"/>
                    </a:lnTo>
                    <a:lnTo>
                      <a:pt x="11" y="83"/>
                    </a:lnTo>
                    <a:lnTo>
                      <a:pt x="4" y="81"/>
                    </a:lnTo>
                    <a:lnTo>
                      <a:pt x="0" y="73"/>
                    </a:lnTo>
                    <a:lnTo>
                      <a:pt x="2" y="60"/>
                    </a:lnTo>
                    <a:lnTo>
                      <a:pt x="9" y="52"/>
                    </a:lnTo>
                    <a:lnTo>
                      <a:pt x="10" y="44"/>
                    </a:lnTo>
                    <a:lnTo>
                      <a:pt x="14" y="32"/>
                    </a:lnTo>
                    <a:lnTo>
                      <a:pt x="14" y="23"/>
                    </a:lnTo>
                    <a:lnTo>
                      <a:pt x="11" y="16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4" name="Freeform 156">
                <a:extLst>
                  <a:ext uri="{FF2B5EF4-FFF2-40B4-BE49-F238E27FC236}">
                    <a16:creationId xmlns:a16="http://schemas.microsoft.com/office/drawing/2014/main" id="{F9038F05-D409-4EC6-B155-5A25011AD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048" y="3787849"/>
                <a:ext cx="17463" cy="38100"/>
              </a:xfrm>
              <a:custGeom>
                <a:avLst/>
                <a:gdLst>
                  <a:gd name="T0" fmla="*/ 9 w 11"/>
                  <a:gd name="T1" fmla="*/ 3 h 24"/>
                  <a:gd name="T2" fmla="*/ 11 w 11"/>
                  <a:gd name="T3" fmla="*/ 15 h 24"/>
                  <a:gd name="T4" fmla="*/ 9 w 11"/>
                  <a:gd name="T5" fmla="*/ 21 h 24"/>
                  <a:gd name="T6" fmla="*/ 1 w 11"/>
                  <a:gd name="T7" fmla="*/ 24 h 24"/>
                  <a:gd name="T8" fmla="*/ 1 w 11"/>
                  <a:gd name="T9" fmla="*/ 19 h 24"/>
                  <a:gd name="T10" fmla="*/ 5 w 11"/>
                  <a:gd name="T11" fmla="*/ 16 h 24"/>
                  <a:gd name="T12" fmla="*/ 0 w 11"/>
                  <a:gd name="T13" fmla="*/ 14 h 24"/>
                  <a:gd name="T14" fmla="*/ 3 w 11"/>
                  <a:gd name="T15" fmla="*/ 0 h 24"/>
                  <a:gd name="T16" fmla="*/ 9 w 11"/>
                  <a:gd name="T17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9" y="3"/>
                    </a:moveTo>
                    <a:lnTo>
                      <a:pt x="11" y="15"/>
                    </a:lnTo>
                    <a:lnTo>
                      <a:pt x="9" y="21"/>
                    </a:lnTo>
                    <a:lnTo>
                      <a:pt x="1" y="24"/>
                    </a:lnTo>
                    <a:lnTo>
                      <a:pt x="1" y="19"/>
                    </a:lnTo>
                    <a:lnTo>
                      <a:pt x="5" y="16"/>
                    </a:lnTo>
                    <a:lnTo>
                      <a:pt x="0" y="14"/>
                    </a:lnTo>
                    <a:lnTo>
                      <a:pt x="3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5" name="Freeform 158">
                <a:extLst>
                  <a:ext uri="{FF2B5EF4-FFF2-40B4-BE49-F238E27FC236}">
                    <a16:creationId xmlns:a16="http://schemas.microsoft.com/office/drawing/2014/main" id="{6104D007-DC14-4565-8CD8-C2EE410EE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960" y="3275087"/>
                <a:ext cx="250825" cy="147638"/>
              </a:xfrm>
              <a:custGeom>
                <a:avLst/>
                <a:gdLst>
                  <a:gd name="T0" fmla="*/ 37 w 158"/>
                  <a:gd name="T1" fmla="*/ 7 h 93"/>
                  <a:gd name="T2" fmla="*/ 44 w 158"/>
                  <a:gd name="T3" fmla="*/ 3 h 93"/>
                  <a:gd name="T4" fmla="*/ 54 w 158"/>
                  <a:gd name="T5" fmla="*/ 5 h 93"/>
                  <a:gd name="T6" fmla="*/ 64 w 158"/>
                  <a:gd name="T7" fmla="*/ 5 h 93"/>
                  <a:gd name="T8" fmla="*/ 72 w 158"/>
                  <a:gd name="T9" fmla="*/ 10 h 93"/>
                  <a:gd name="T10" fmla="*/ 78 w 158"/>
                  <a:gd name="T11" fmla="*/ 7 h 93"/>
                  <a:gd name="T12" fmla="*/ 89 w 158"/>
                  <a:gd name="T13" fmla="*/ 5 h 93"/>
                  <a:gd name="T14" fmla="*/ 93 w 158"/>
                  <a:gd name="T15" fmla="*/ 0 h 93"/>
                  <a:gd name="T16" fmla="*/ 100 w 158"/>
                  <a:gd name="T17" fmla="*/ 0 h 93"/>
                  <a:gd name="T18" fmla="*/ 105 w 158"/>
                  <a:gd name="T19" fmla="*/ 2 h 93"/>
                  <a:gd name="T20" fmla="*/ 110 w 158"/>
                  <a:gd name="T21" fmla="*/ 8 h 93"/>
                  <a:gd name="T22" fmla="*/ 117 w 158"/>
                  <a:gd name="T23" fmla="*/ 17 h 93"/>
                  <a:gd name="T24" fmla="*/ 128 w 158"/>
                  <a:gd name="T25" fmla="*/ 29 h 93"/>
                  <a:gd name="T26" fmla="*/ 130 w 158"/>
                  <a:gd name="T27" fmla="*/ 38 h 93"/>
                  <a:gd name="T28" fmla="*/ 129 w 158"/>
                  <a:gd name="T29" fmla="*/ 47 h 93"/>
                  <a:gd name="T30" fmla="*/ 133 w 158"/>
                  <a:gd name="T31" fmla="*/ 56 h 93"/>
                  <a:gd name="T32" fmla="*/ 141 w 158"/>
                  <a:gd name="T33" fmla="*/ 59 h 93"/>
                  <a:gd name="T34" fmla="*/ 149 w 158"/>
                  <a:gd name="T35" fmla="*/ 56 h 93"/>
                  <a:gd name="T36" fmla="*/ 156 w 158"/>
                  <a:gd name="T37" fmla="*/ 60 h 93"/>
                  <a:gd name="T38" fmla="*/ 158 w 158"/>
                  <a:gd name="T39" fmla="*/ 65 h 93"/>
                  <a:gd name="T40" fmla="*/ 150 w 158"/>
                  <a:gd name="T41" fmla="*/ 69 h 93"/>
                  <a:gd name="T42" fmla="*/ 145 w 158"/>
                  <a:gd name="T43" fmla="*/ 67 h 93"/>
                  <a:gd name="T44" fmla="*/ 143 w 158"/>
                  <a:gd name="T45" fmla="*/ 92 h 93"/>
                  <a:gd name="T46" fmla="*/ 133 w 158"/>
                  <a:gd name="T47" fmla="*/ 90 h 93"/>
                  <a:gd name="T48" fmla="*/ 121 w 158"/>
                  <a:gd name="T49" fmla="*/ 83 h 93"/>
                  <a:gd name="T50" fmla="*/ 101 w 158"/>
                  <a:gd name="T51" fmla="*/ 87 h 93"/>
                  <a:gd name="T52" fmla="*/ 94 w 158"/>
                  <a:gd name="T53" fmla="*/ 93 h 93"/>
                  <a:gd name="T54" fmla="*/ 69 w 158"/>
                  <a:gd name="T55" fmla="*/ 91 h 93"/>
                  <a:gd name="T56" fmla="*/ 56 w 158"/>
                  <a:gd name="T57" fmla="*/ 88 h 93"/>
                  <a:gd name="T58" fmla="*/ 50 w 158"/>
                  <a:gd name="T59" fmla="*/ 90 h 93"/>
                  <a:gd name="T60" fmla="*/ 44 w 158"/>
                  <a:gd name="T61" fmla="*/ 81 h 93"/>
                  <a:gd name="T62" fmla="*/ 41 w 158"/>
                  <a:gd name="T63" fmla="*/ 78 h 93"/>
                  <a:gd name="T64" fmla="*/ 45 w 158"/>
                  <a:gd name="T65" fmla="*/ 74 h 93"/>
                  <a:gd name="T66" fmla="*/ 40 w 158"/>
                  <a:gd name="T67" fmla="*/ 72 h 93"/>
                  <a:gd name="T68" fmla="*/ 36 w 158"/>
                  <a:gd name="T69" fmla="*/ 76 h 93"/>
                  <a:gd name="T70" fmla="*/ 25 w 158"/>
                  <a:gd name="T71" fmla="*/ 70 h 93"/>
                  <a:gd name="T72" fmla="*/ 23 w 158"/>
                  <a:gd name="T73" fmla="*/ 62 h 93"/>
                  <a:gd name="T74" fmla="*/ 13 w 158"/>
                  <a:gd name="T75" fmla="*/ 57 h 93"/>
                  <a:gd name="T76" fmla="*/ 10 w 158"/>
                  <a:gd name="T77" fmla="*/ 51 h 93"/>
                  <a:gd name="T78" fmla="*/ 0 w 158"/>
                  <a:gd name="T79" fmla="*/ 43 h 93"/>
                  <a:gd name="T80" fmla="*/ 13 w 158"/>
                  <a:gd name="T81" fmla="*/ 39 h 93"/>
                  <a:gd name="T82" fmla="*/ 22 w 158"/>
                  <a:gd name="T83" fmla="*/ 25 h 93"/>
                  <a:gd name="T84" fmla="*/ 28 w 158"/>
                  <a:gd name="T85" fmla="*/ 11 h 93"/>
                  <a:gd name="T86" fmla="*/ 37 w 158"/>
                  <a:gd name="T87" fmla="*/ 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8" h="93">
                    <a:moveTo>
                      <a:pt x="37" y="7"/>
                    </a:moveTo>
                    <a:lnTo>
                      <a:pt x="44" y="3"/>
                    </a:lnTo>
                    <a:lnTo>
                      <a:pt x="54" y="5"/>
                    </a:lnTo>
                    <a:lnTo>
                      <a:pt x="64" y="5"/>
                    </a:lnTo>
                    <a:lnTo>
                      <a:pt x="72" y="10"/>
                    </a:lnTo>
                    <a:lnTo>
                      <a:pt x="78" y="7"/>
                    </a:lnTo>
                    <a:lnTo>
                      <a:pt x="89" y="5"/>
                    </a:lnTo>
                    <a:lnTo>
                      <a:pt x="93" y="0"/>
                    </a:lnTo>
                    <a:lnTo>
                      <a:pt x="100" y="0"/>
                    </a:lnTo>
                    <a:lnTo>
                      <a:pt x="105" y="2"/>
                    </a:lnTo>
                    <a:lnTo>
                      <a:pt x="110" y="8"/>
                    </a:lnTo>
                    <a:lnTo>
                      <a:pt x="117" y="17"/>
                    </a:lnTo>
                    <a:lnTo>
                      <a:pt x="128" y="29"/>
                    </a:lnTo>
                    <a:lnTo>
                      <a:pt x="130" y="38"/>
                    </a:lnTo>
                    <a:lnTo>
                      <a:pt x="129" y="47"/>
                    </a:lnTo>
                    <a:lnTo>
                      <a:pt x="133" y="56"/>
                    </a:lnTo>
                    <a:lnTo>
                      <a:pt x="141" y="59"/>
                    </a:lnTo>
                    <a:lnTo>
                      <a:pt x="149" y="56"/>
                    </a:lnTo>
                    <a:lnTo>
                      <a:pt x="156" y="60"/>
                    </a:lnTo>
                    <a:lnTo>
                      <a:pt x="158" y="65"/>
                    </a:lnTo>
                    <a:lnTo>
                      <a:pt x="150" y="69"/>
                    </a:lnTo>
                    <a:lnTo>
                      <a:pt x="145" y="67"/>
                    </a:lnTo>
                    <a:lnTo>
                      <a:pt x="143" y="92"/>
                    </a:lnTo>
                    <a:lnTo>
                      <a:pt x="133" y="90"/>
                    </a:lnTo>
                    <a:lnTo>
                      <a:pt x="121" y="83"/>
                    </a:lnTo>
                    <a:lnTo>
                      <a:pt x="101" y="87"/>
                    </a:lnTo>
                    <a:lnTo>
                      <a:pt x="94" y="93"/>
                    </a:lnTo>
                    <a:lnTo>
                      <a:pt x="69" y="91"/>
                    </a:lnTo>
                    <a:lnTo>
                      <a:pt x="56" y="88"/>
                    </a:lnTo>
                    <a:lnTo>
                      <a:pt x="50" y="90"/>
                    </a:lnTo>
                    <a:lnTo>
                      <a:pt x="44" y="81"/>
                    </a:lnTo>
                    <a:lnTo>
                      <a:pt x="41" y="78"/>
                    </a:lnTo>
                    <a:lnTo>
                      <a:pt x="45" y="74"/>
                    </a:lnTo>
                    <a:lnTo>
                      <a:pt x="40" y="72"/>
                    </a:lnTo>
                    <a:lnTo>
                      <a:pt x="36" y="76"/>
                    </a:lnTo>
                    <a:lnTo>
                      <a:pt x="25" y="70"/>
                    </a:lnTo>
                    <a:lnTo>
                      <a:pt x="23" y="62"/>
                    </a:lnTo>
                    <a:lnTo>
                      <a:pt x="13" y="57"/>
                    </a:lnTo>
                    <a:lnTo>
                      <a:pt x="10" y="51"/>
                    </a:lnTo>
                    <a:lnTo>
                      <a:pt x="0" y="43"/>
                    </a:lnTo>
                    <a:lnTo>
                      <a:pt x="13" y="39"/>
                    </a:lnTo>
                    <a:lnTo>
                      <a:pt x="22" y="25"/>
                    </a:lnTo>
                    <a:lnTo>
                      <a:pt x="28" y="11"/>
                    </a:lnTo>
                    <a:lnTo>
                      <a:pt x="37" y="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6" name="Freeform 160">
                <a:extLst>
                  <a:ext uri="{FF2B5EF4-FFF2-40B4-BE49-F238E27FC236}">
                    <a16:creationId xmlns:a16="http://schemas.microsoft.com/office/drawing/2014/main" id="{7AAF3AC9-E51F-40C7-A8AD-EF3F04D8F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098" y="3052837"/>
                <a:ext cx="76200" cy="26988"/>
              </a:xfrm>
              <a:custGeom>
                <a:avLst/>
                <a:gdLst>
                  <a:gd name="T0" fmla="*/ 48 w 48"/>
                  <a:gd name="T1" fmla="*/ 17 h 17"/>
                  <a:gd name="T2" fmla="*/ 19 w 48"/>
                  <a:gd name="T3" fmla="*/ 17 h 17"/>
                  <a:gd name="T4" fmla="*/ 0 w 48"/>
                  <a:gd name="T5" fmla="*/ 15 h 17"/>
                  <a:gd name="T6" fmla="*/ 2 w 48"/>
                  <a:gd name="T7" fmla="*/ 6 h 17"/>
                  <a:gd name="T8" fmla="*/ 23 w 48"/>
                  <a:gd name="T9" fmla="*/ 0 h 17"/>
                  <a:gd name="T10" fmla="*/ 39 w 48"/>
                  <a:gd name="T11" fmla="*/ 4 h 17"/>
                  <a:gd name="T12" fmla="*/ 47 w 48"/>
                  <a:gd name="T13" fmla="*/ 7 h 17"/>
                  <a:gd name="T14" fmla="*/ 46 w 48"/>
                  <a:gd name="T15" fmla="*/ 12 h 17"/>
                  <a:gd name="T16" fmla="*/ 48 w 48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7">
                    <a:moveTo>
                      <a:pt x="48" y="17"/>
                    </a:moveTo>
                    <a:lnTo>
                      <a:pt x="19" y="17"/>
                    </a:lnTo>
                    <a:lnTo>
                      <a:pt x="0" y="15"/>
                    </a:lnTo>
                    <a:lnTo>
                      <a:pt x="2" y="6"/>
                    </a:lnTo>
                    <a:lnTo>
                      <a:pt x="23" y="0"/>
                    </a:lnTo>
                    <a:lnTo>
                      <a:pt x="39" y="4"/>
                    </a:lnTo>
                    <a:lnTo>
                      <a:pt x="47" y="7"/>
                    </a:lnTo>
                    <a:lnTo>
                      <a:pt x="46" y="12"/>
                    </a:lnTo>
                    <a:lnTo>
                      <a:pt x="48" y="1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7" name="Freeform 183">
                <a:extLst>
                  <a:ext uri="{FF2B5EF4-FFF2-40B4-BE49-F238E27FC236}">
                    <a16:creationId xmlns:a16="http://schemas.microsoft.com/office/drawing/2014/main" id="{485871AA-E9E1-4B33-9A8D-C86773243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035" y="3341762"/>
                <a:ext cx="117475" cy="127000"/>
              </a:xfrm>
              <a:custGeom>
                <a:avLst/>
                <a:gdLst>
                  <a:gd name="T0" fmla="*/ 35 w 74"/>
                  <a:gd name="T1" fmla="*/ 15 h 80"/>
                  <a:gd name="T2" fmla="*/ 45 w 74"/>
                  <a:gd name="T3" fmla="*/ 20 h 80"/>
                  <a:gd name="T4" fmla="*/ 47 w 74"/>
                  <a:gd name="T5" fmla="*/ 28 h 80"/>
                  <a:gd name="T6" fmla="*/ 58 w 74"/>
                  <a:gd name="T7" fmla="*/ 34 h 80"/>
                  <a:gd name="T8" fmla="*/ 62 w 74"/>
                  <a:gd name="T9" fmla="*/ 30 h 80"/>
                  <a:gd name="T10" fmla="*/ 67 w 74"/>
                  <a:gd name="T11" fmla="*/ 32 h 80"/>
                  <a:gd name="T12" fmla="*/ 63 w 74"/>
                  <a:gd name="T13" fmla="*/ 36 h 80"/>
                  <a:gd name="T14" fmla="*/ 66 w 74"/>
                  <a:gd name="T15" fmla="*/ 39 h 80"/>
                  <a:gd name="T16" fmla="*/ 63 w 74"/>
                  <a:gd name="T17" fmla="*/ 44 h 80"/>
                  <a:gd name="T18" fmla="*/ 65 w 74"/>
                  <a:gd name="T19" fmla="*/ 52 h 80"/>
                  <a:gd name="T20" fmla="*/ 74 w 74"/>
                  <a:gd name="T21" fmla="*/ 60 h 80"/>
                  <a:gd name="T22" fmla="*/ 68 w 74"/>
                  <a:gd name="T23" fmla="*/ 67 h 80"/>
                  <a:gd name="T24" fmla="*/ 66 w 74"/>
                  <a:gd name="T25" fmla="*/ 73 h 80"/>
                  <a:gd name="T26" fmla="*/ 68 w 74"/>
                  <a:gd name="T27" fmla="*/ 76 h 80"/>
                  <a:gd name="T28" fmla="*/ 66 w 74"/>
                  <a:gd name="T29" fmla="*/ 79 h 80"/>
                  <a:gd name="T30" fmla="*/ 58 w 74"/>
                  <a:gd name="T31" fmla="*/ 79 h 80"/>
                  <a:gd name="T32" fmla="*/ 52 w 74"/>
                  <a:gd name="T33" fmla="*/ 80 h 80"/>
                  <a:gd name="T34" fmla="*/ 52 w 74"/>
                  <a:gd name="T35" fmla="*/ 79 h 80"/>
                  <a:gd name="T36" fmla="*/ 54 w 74"/>
                  <a:gd name="T37" fmla="*/ 76 h 80"/>
                  <a:gd name="T38" fmla="*/ 55 w 74"/>
                  <a:gd name="T39" fmla="*/ 71 h 80"/>
                  <a:gd name="T40" fmla="*/ 53 w 74"/>
                  <a:gd name="T41" fmla="*/ 71 h 80"/>
                  <a:gd name="T42" fmla="*/ 49 w 74"/>
                  <a:gd name="T43" fmla="*/ 67 h 80"/>
                  <a:gd name="T44" fmla="*/ 46 w 74"/>
                  <a:gd name="T45" fmla="*/ 66 h 80"/>
                  <a:gd name="T46" fmla="*/ 44 w 74"/>
                  <a:gd name="T47" fmla="*/ 63 h 80"/>
                  <a:gd name="T48" fmla="*/ 40 w 74"/>
                  <a:gd name="T49" fmla="*/ 62 h 80"/>
                  <a:gd name="T50" fmla="*/ 38 w 74"/>
                  <a:gd name="T51" fmla="*/ 59 h 80"/>
                  <a:gd name="T52" fmla="*/ 35 w 74"/>
                  <a:gd name="T53" fmla="*/ 60 h 80"/>
                  <a:gd name="T54" fmla="*/ 33 w 74"/>
                  <a:gd name="T55" fmla="*/ 67 h 80"/>
                  <a:gd name="T56" fmla="*/ 29 w 74"/>
                  <a:gd name="T57" fmla="*/ 68 h 80"/>
                  <a:gd name="T58" fmla="*/ 31 w 74"/>
                  <a:gd name="T59" fmla="*/ 67 h 80"/>
                  <a:gd name="T60" fmla="*/ 24 w 74"/>
                  <a:gd name="T61" fmla="*/ 63 h 80"/>
                  <a:gd name="T62" fmla="*/ 18 w 74"/>
                  <a:gd name="T63" fmla="*/ 60 h 80"/>
                  <a:gd name="T64" fmla="*/ 16 w 74"/>
                  <a:gd name="T65" fmla="*/ 57 h 80"/>
                  <a:gd name="T66" fmla="*/ 11 w 74"/>
                  <a:gd name="T67" fmla="*/ 54 h 80"/>
                  <a:gd name="T68" fmla="*/ 15 w 74"/>
                  <a:gd name="T69" fmla="*/ 53 h 80"/>
                  <a:gd name="T70" fmla="*/ 16 w 74"/>
                  <a:gd name="T71" fmla="*/ 43 h 80"/>
                  <a:gd name="T72" fmla="*/ 7 w 74"/>
                  <a:gd name="T73" fmla="*/ 35 h 80"/>
                  <a:gd name="T74" fmla="*/ 11 w 74"/>
                  <a:gd name="T75" fmla="*/ 26 h 80"/>
                  <a:gd name="T76" fmla="*/ 5 w 74"/>
                  <a:gd name="T77" fmla="*/ 26 h 80"/>
                  <a:gd name="T78" fmla="*/ 10 w 74"/>
                  <a:gd name="T79" fmla="*/ 19 h 80"/>
                  <a:gd name="T80" fmla="*/ 5 w 74"/>
                  <a:gd name="T81" fmla="*/ 13 h 80"/>
                  <a:gd name="T82" fmla="*/ 0 w 74"/>
                  <a:gd name="T83" fmla="*/ 5 h 80"/>
                  <a:gd name="T84" fmla="*/ 12 w 74"/>
                  <a:gd name="T85" fmla="*/ 0 h 80"/>
                  <a:gd name="T86" fmla="*/ 22 w 74"/>
                  <a:gd name="T87" fmla="*/ 1 h 80"/>
                  <a:gd name="T88" fmla="*/ 32 w 74"/>
                  <a:gd name="T89" fmla="*/ 9 h 80"/>
                  <a:gd name="T90" fmla="*/ 35 w 74"/>
                  <a:gd name="T91" fmla="*/ 1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4" h="80">
                    <a:moveTo>
                      <a:pt x="35" y="15"/>
                    </a:moveTo>
                    <a:lnTo>
                      <a:pt x="45" y="20"/>
                    </a:lnTo>
                    <a:lnTo>
                      <a:pt x="47" y="28"/>
                    </a:lnTo>
                    <a:lnTo>
                      <a:pt x="58" y="34"/>
                    </a:lnTo>
                    <a:lnTo>
                      <a:pt x="62" y="30"/>
                    </a:lnTo>
                    <a:lnTo>
                      <a:pt x="67" y="32"/>
                    </a:lnTo>
                    <a:lnTo>
                      <a:pt x="63" y="36"/>
                    </a:lnTo>
                    <a:lnTo>
                      <a:pt x="66" y="39"/>
                    </a:lnTo>
                    <a:lnTo>
                      <a:pt x="63" y="44"/>
                    </a:lnTo>
                    <a:lnTo>
                      <a:pt x="65" y="52"/>
                    </a:lnTo>
                    <a:lnTo>
                      <a:pt x="74" y="60"/>
                    </a:lnTo>
                    <a:lnTo>
                      <a:pt x="68" y="67"/>
                    </a:lnTo>
                    <a:lnTo>
                      <a:pt x="66" y="73"/>
                    </a:lnTo>
                    <a:lnTo>
                      <a:pt x="68" y="76"/>
                    </a:lnTo>
                    <a:lnTo>
                      <a:pt x="66" y="79"/>
                    </a:lnTo>
                    <a:lnTo>
                      <a:pt x="58" y="79"/>
                    </a:lnTo>
                    <a:lnTo>
                      <a:pt x="52" y="80"/>
                    </a:lnTo>
                    <a:lnTo>
                      <a:pt x="52" y="79"/>
                    </a:lnTo>
                    <a:lnTo>
                      <a:pt x="54" y="76"/>
                    </a:lnTo>
                    <a:lnTo>
                      <a:pt x="55" y="71"/>
                    </a:lnTo>
                    <a:lnTo>
                      <a:pt x="53" y="71"/>
                    </a:lnTo>
                    <a:lnTo>
                      <a:pt x="49" y="67"/>
                    </a:lnTo>
                    <a:lnTo>
                      <a:pt x="46" y="66"/>
                    </a:lnTo>
                    <a:lnTo>
                      <a:pt x="44" y="63"/>
                    </a:lnTo>
                    <a:lnTo>
                      <a:pt x="40" y="62"/>
                    </a:lnTo>
                    <a:lnTo>
                      <a:pt x="38" y="59"/>
                    </a:lnTo>
                    <a:lnTo>
                      <a:pt x="35" y="60"/>
                    </a:lnTo>
                    <a:lnTo>
                      <a:pt x="33" y="67"/>
                    </a:lnTo>
                    <a:lnTo>
                      <a:pt x="29" y="68"/>
                    </a:lnTo>
                    <a:lnTo>
                      <a:pt x="31" y="67"/>
                    </a:lnTo>
                    <a:lnTo>
                      <a:pt x="24" y="63"/>
                    </a:lnTo>
                    <a:lnTo>
                      <a:pt x="18" y="60"/>
                    </a:lnTo>
                    <a:lnTo>
                      <a:pt x="16" y="57"/>
                    </a:lnTo>
                    <a:lnTo>
                      <a:pt x="11" y="54"/>
                    </a:lnTo>
                    <a:lnTo>
                      <a:pt x="15" y="53"/>
                    </a:lnTo>
                    <a:lnTo>
                      <a:pt x="16" y="43"/>
                    </a:lnTo>
                    <a:lnTo>
                      <a:pt x="7" y="35"/>
                    </a:lnTo>
                    <a:lnTo>
                      <a:pt x="11" y="26"/>
                    </a:lnTo>
                    <a:lnTo>
                      <a:pt x="5" y="26"/>
                    </a:lnTo>
                    <a:lnTo>
                      <a:pt x="10" y="19"/>
                    </a:lnTo>
                    <a:lnTo>
                      <a:pt x="5" y="13"/>
                    </a:lnTo>
                    <a:lnTo>
                      <a:pt x="0" y="5"/>
                    </a:lnTo>
                    <a:lnTo>
                      <a:pt x="12" y="0"/>
                    </a:lnTo>
                    <a:lnTo>
                      <a:pt x="22" y="1"/>
                    </a:lnTo>
                    <a:lnTo>
                      <a:pt x="32" y="9"/>
                    </a:lnTo>
                    <a:lnTo>
                      <a:pt x="35" y="1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8" name="Freeform 185">
                <a:extLst>
                  <a:ext uri="{FF2B5EF4-FFF2-40B4-BE49-F238E27FC236}">
                    <a16:creationId xmlns:a16="http://schemas.microsoft.com/office/drawing/2014/main" id="{0756EEEF-E492-4ECE-B7D2-A39D1DEF5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885" y="3232224"/>
                <a:ext cx="142875" cy="57150"/>
              </a:xfrm>
              <a:custGeom>
                <a:avLst/>
                <a:gdLst>
                  <a:gd name="T0" fmla="*/ 29 w 90"/>
                  <a:gd name="T1" fmla="*/ 1 h 36"/>
                  <a:gd name="T2" fmla="*/ 30 w 90"/>
                  <a:gd name="T3" fmla="*/ 3 h 36"/>
                  <a:gd name="T4" fmla="*/ 37 w 90"/>
                  <a:gd name="T5" fmla="*/ 0 h 36"/>
                  <a:gd name="T6" fmla="*/ 45 w 90"/>
                  <a:gd name="T7" fmla="*/ 7 h 36"/>
                  <a:gd name="T8" fmla="*/ 54 w 90"/>
                  <a:gd name="T9" fmla="*/ 3 h 36"/>
                  <a:gd name="T10" fmla="*/ 62 w 90"/>
                  <a:gd name="T11" fmla="*/ 4 h 36"/>
                  <a:gd name="T12" fmla="*/ 74 w 90"/>
                  <a:gd name="T13" fmla="*/ 2 h 36"/>
                  <a:gd name="T14" fmla="*/ 90 w 90"/>
                  <a:gd name="T15" fmla="*/ 10 h 36"/>
                  <a:gd name="T16" fmla="*/ 86 w 90"/>
                  <a:gd name="T17" fmla="*/ 15 h 36"/>
                  <a:gd name="T18" fmla="*/ 84 w 90"/>
                  <a:gd name="T19" fmla="*/ 23 h 36"/>
                  <a:gd name="T20" fmla="*/ 81 w 90"/>
                  <a:gd name="T21" fmla="*/ 25 h 36"/>
                  <a:gd name="T22" fmla="*/ 63 w 90"/>
                  <a:gd name="T23" fmla="*/ 19 h 36"/>
                  <a:gd name="T24" fmla="*/ 57 w 90"/>
                  <a:gd name="T25" fmla="*/ 20 h 36"/>
                  <a:gd name="T26" fmla="*/ 54 w 90"/>
                  <a:gd name="T27" fmla="*/ 25 h 36"/>
                  <a:gd name="T28" fmla="*/ 47 w 90"/>
                  <a:gd name="T29" fmla="*/ 27 h 36"/>
                  <a:gd name="T30" fmla="*/ 45 w 90"/>
                  <a:gd name="T31" fmla="*/ 26 h 36"/>
                  <a:gd name="T32" fmla="*/ 37 w 90"/>
                  <a:gd name="T33" fmla="*/ 29 h 36"/>
                  <a:gd name="T34" fmla="*/ 31 w 90"/>
                  <a:gd name="T35" fmla="*/ 30 h 36"/>
                  <a:gd name="T36" fmla="*/ 30 w 90"/>
                  <a:gd name="T37" fmla="*/ 34 h 36"/>
                  <a:gd name="T38" fmla="*/ 17 w 90"/>
                  <a:gd name="T39" fmla="*/ 36 h 36"/>
                  <a:gd name="T40" fmla="*/ 11 w 90"/>
                  <a:gd name="T41" fmla="*/ 34 h 36"/>
                  <a:gd name="T42" fmla="*/ 2 w 90"/>
                  <a:gd name="T43" fmla="*/ 29 h 36"/>
                  <a:gd name="T44" fmla="*/ 0 w 90"/>
                  <a:gd name="T45" fmla="*/ 22 h 36"/>
                  <a:gd name="T46" fmla="*/ 1 w 90"/>
                  <a:gd name="T47" fmla="*/ 19 h 36"/>
                  <a:gd name="T48" fmla="*/ 2 w 90"/>
                  <a:gd name="T49" fmla="*/ 15 h 36"/>
                  <a:gd name="T50" fmla="*/ 10 w 90"/>
                  <a:gd name="T51" fmla="*/ 15 h 36"/>
                  <a:gd name="T52" fmla="*/ 15 w 90"/>
                  <a:gd name="T53" fmla="*/ 13 h 36"/>
                  <a:gd name="T54" fmla="*/ 15 w 90"/>
                  <a:gd name="T55" fmla="*/ 11 h 36"/>
                  <a:gd name="T56" fmla="*/ 18 w 90"/>
                  <a:gd name="T57" fmla="*/ 10 h 36"/>
                  <a:gd name="T58" fmla="*/ 19 w 90"/>
                  <a:gd name="T59" fmla="*/ 6 h 36"/>
                  <a:gd name="T60" fmla="*/ 22 w 90"/>
                  <a:gd name="T61" fmla="*/ 5 h 36"/>
                  <a:gd name="T62" fmla="*/ 25 w 90"/>
                  <a:gd name="T63" fmla="*/ 1 h 36"/>
                  <a:gd name="T64" fmla="*/ 29 w 90"/>
                  <a:gd name="T65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0" h="36">
                    <a:moveTo>
                      <a:pt x="29" y="1"/>
                    </a:moveTo>
                    <a:lnTo>
                      <a:pt x="30" y="3"/>
                    </a:lnTo>
                    <a:lnTo>
                      <a:pt x="37" y="0"/>
                    </a:lnTo>
                    <a:lnTo>
                      <a:pt x="45" y="7"/>
                    </a:lnTo>
                    <a:lnTo>
                      <a:pt x="54" y="3"/>
                    </a:lnTo>
                    <a:lnTo>
                      <a:pt x="62" y="4"/>
                    </a:lnTo>
                    <a:lnTo>
                      <a:pt x="74" y="2"/>
                    </a:lnTo>
                    <a:lnTo>
                      <a:pt x="90" y="10"/>
                    </a:lnTo>
                    <a:lnTo>
                      <a:pt x="86" y="15"/>
                    </a:lnTo>
                    <a:lnTo>
                      <a:pt x="84" y="23"/>
                    </a:lnTo>
                    <a:lnTo>
                      <a:pt x="81" y="25"/>
                    </a:lnTo>
                    <a:lnTo>
                      <a:pt x="63" y="19"/>
                    </a:lnTo>
                    <a:lnTo>
                      <a:pt x="57" y="20"/>
                    </a:lnTo>
                    <a:lnTo>
                      <a:pt x="54" y="25"/>
                    </a:lnTo>
                    <a:lnTo>
                      <a:pt x="47" y="27"/>
                    </a:lnTo>
                    <a:lnTo>
                      <a:pt x="45" y="26"/>
                    </a:lnTo>
                    <a:lnTo>
                      <a:pt x="37" y="29"/>
                    </a:lnTo>
                    <a:lnTo>
                      <a:pt x="31" y="30"/>
                    </a:lnTo>
                    <a:lnTo>
                      <a:pt x="30" y="34"/>
                    </a:lnTo>
                    <a:lnTo>
                      <a:pt x="17" y="36"/>
                    </a:lnTo>
                    <a:lnTo>
                      <a:pt x="11" y="34"/>
                    </a:lnTo>
                    <a:lnTo>
                      <a:pt x="2" y="29"/>
                    </a:lnTo>
                    <a:lnTo>
                      <a:pt x="0" y="22"/>
                    </a:lnTo>
                    <a:lnTo>
                      <a:pt x="1" y="19"/>
                    </a:lnTo>
                    <a:lnTo>
                      <a:pt x="2" y="15"/>
                    </a:lnTo>
                    <a:lnTo>
                      <a:pt x="10" y="15"/>
                    </a:lnTo>
                    <a:lnTo>
                      <a:pt x="15" y="13"/>
                    </a:lnTo>
                    <a:lnTo>
                      <a:pt x="15" y="11"/>
                    </a:lnTo>
                    <a:lnTo>
                      <a:pt x="18" y="10"/>
                    </a:lnTo>
                    <a:lnTo>
                      <a:pt x="19" y="6"/>
                    </a:lnTo>
                    <a:lnTo>
                      <a:pt x="22" y="5"/>
                    </a:lnTo>
                    <a:lnTo>
                      <a:pt x="25" y="1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99" name="Freeform 186">
                <a:extLst>
                  <a:ext uri="{FF2B5EF4-FFF2-40B4-BE49-F238E27FC236}">
                    <a16:creationId xmlns:a16="http://schemas.microsoft.com/office/drawing/2014/main" id="{AE7ECFCD-E20B-4930-AD6F-D7B8E60FB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0685" y="3319537"/>
                <a:ext cx="73025" cy="46038"/>
              </a:xfrm>
              <a:custGeom>
                <a:avLst/>
                <a:gdLst>
                  <a:gd name="T0" fmla="*/ 1 w 46"/>
                  <a:gd name="T1" fmla="*/ 7 h 29"/>
                  <a:gd name="T2" fmla="*/ 15 w 46"/>
                  <a:gd name="T3" fmla="*/ 9 h 29"/>
                  <a:gd name="T4" fmla="*/ 22 w 46"/>
                  <a:gd name="T5" fmla="*/ 4 h 29"/>
                  <a:gd name="T6" fmla="*/ 37 w 46"/>
                  <a:gd name="T7" fmla="*/ 3 h 29"/>
                  <a:gd name="T8" fmla="*/ 39 w 46"/>
                  <a:gd name="T9" fmla="*/ 0 h 29"/>
                  <a:gd name="T10" fmla="*/ 42 w 46"/>
                  <a:gd name="T11" fmla="*/ 0 h 29"/>
                  <a:gd name="T12" fmla="*/ 46 w 46"/>
                  <a:gd name="T13" fmla="*/ 7 h 29"/>
                  <a:gd name="T14" fmla="*/ 33 w 46"/>
                  <a:gd name="T15" fmla="*/ 12 h 29"/>
                  <a:gd name="T16" fmla="*/ 32 w 46"/>
                  <a:gd name="T17" fmla="*/ 21 h 29"/>
                  <a:gd name="T18" fmla="*/ 27 w 46"/>
                  <a:gd name="T19" fmla="*/ 23 h 29"/>
                  <a:gd name="T20" fmla="*/ 27 w 46"/>
                  <a:gd name="T21" fmla="*/ 29 h 29"/>
                  <a:gd name="T22" fmla="*/ 21 w 46"/>
                  <a:gd name="T23" fmla="*/ 28 h 29"/>
                  <a:gd name="T24" fmla="*/ 15 w 46"/>
                  <a:gd name="T25" fmla="*/ 25 h 29"/>
                  <a:gd name="T26" fmla="*/ 12 w 46"/>
                  <a:gd name="T27" fmla="*/ 28 h 29"/>
                  <a:gd name="T28" fmla="*/ 1 w 46"/>
                  <a:gd name="T29" fmla="*/ 28 h 29"/>
                  <a:gd name="T30" fmla="*/ 4 w 46"/>
                  <a:gd name="T31" fmla="*/ 26 h 29"/>
                  <a:gd name="T32" fmla="*/ 0 w 46"/>
                  <a:gd name="T33" fmla="*/ 17 h 29"/>
                  <a:gd name="T34" fmla="*/ 1 w 46"/>
                  <a:gd name="T35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29">
                    <a:moveTo>
                      <a:pt x="1" y="7"/>
                    </a:moveTo>
                    <a:lnTo>
                      <a:pt x="15" y="9"/>
                    </a:lnTo>
                    <a:lnTo>
                      <a:pt x="22" y="4"/>
                    </a:lnTo>
                    <a:lnTo>
                      <a:pt x="37" y="3"/>
                    </a:lnTo>
                    <a:lnTo>
                      <a:pt x="39" y="0"/>
                    </a:lnTo>
                    <a:lnTo>
                      <a:pt x="42" y="0"/>
                    </a:lnTo>
                    <a:lnTo>
                      <a:pt x="46" y="7"/>
                    </a:lnTo>
                    <a:lnTo>
                      <a:pt x="33" y="12"/>
                    </a:lnTo>
                    <a:lnTo>
                      <a:pt x="32" y="21"/>
                    </a:lnTo>
                    <a:lnTo>
                      <a:pt x="27" y="23"/>
                    </a:lnTo>
                    <a:lnTo>
                      <a:pt x="27" y="29"/>
                    </a:lnTo>
                    <a:lnTo>
                      <a:pt x="21" y="28"/>
                    </a:lnTo>
                    <a:lnTo>
                      <a:pt x="15" y="25"/>
                    </a:lnTo>
                    <a:lnTo>
                      <a:pt x="12" y="28"/>
                    </a:lnTo>
                    <a:lnTo>
                      <a:pt x="1" y="28"/>
                    </a:lnTo>
                    <a:lnTo>
                      <a:pt x="4" y="26"/>
                    </a:lnTo>
                    <a:lnTo>
                      <a:pt x="0" y="1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0" name="Freeform 187">
                <a:extLst>
                  <a:ext uri="{FF2B5EF4-FFF2-40B4-BE49-F238E27FC236}">
                    <a16:creationId xmlns:a16="http://schemas.microsoft.com/office/drawing/2014/main" id="{BA6EDCDE-2E41-4543-97DB-64D48EC97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848" y="2636912"/>
                <a:ext cx="263525" cy="411163"/>
              </a:xfrm>
              <a:custGeom>
                <a:avLst/>
                <a:gdLst>
                  <a:gd name="T0" fmla="*/ 144 w 166"/>
                  <a:gd name="T1" fmla="*/ 61 h 259"/>
                  <a:gd name="T2" fmla="*/ 132 w 166"/>
                  <a:gd name="T3" fmla="*/ 73 h 259"/>
                  <a:gd name="T4" fmla="*/ 137 w 166"/>
                  <a:gd name="T5" fmla="*/ 84 h 259"/>
                  <a:gd name="T6" fmla="*/ 117 w 166"/>
                  <a:gd name="T7" fmla="*/ 100 h 259"/>
                  <a:gd name="T8" fmla="*/ 92 w 166"/>
                  <a:gd name="T9" fmla="*/ 116 h 259"/>
                  <a:gd name="T10" fmla="*/ 85 w 166"/>
                  <a:gd name="T11" fmla="*/ 142 h 259"/>
                  <a:gd name="T12" fmla="*/ 97 w 166"/>
                  <a:gd name="T13" fmla="*/ 156 h 259"/>
                  <a:gd name="T14" fmla="*/ 112 w 166"/>
                  <a:gd name="T15" fmla="*/ 166 h 259"/>
                  <a:gd name="T16" fmla="*/ 102 w 166"/>
                  <a:gd name="T17" fmla="*/ 188 h 259"/>
                  <a:gd name="T18" fmla="*/ 87 w 166"/>
                  <a:gd name="T19" fmla="*/ 193 h 259"/>
                  <a:gd name="T20" fmla="*/ 85 w 166"/>
                  <a:gd name="T21" fmla="*/ 226 h 259"/>
                  <a:gd name="T22" fmla="*/ 78 w 166"/>
                  <a:gd name="T23" fmla="*/ 244 h 259"/>
                  <a:gd name="T24" fmla="*/ 59 w 166"/>
                  <a:gd name="T25" fmla="*/ 242 h 259"/>
                  <a:gd name="T26" fmla="*/ 52 w 166"/>
                  <a:gd name="T27" fmla="*/ 258 h 259"/>
                  <a:gd name="T28" fmla="*/ 35 w 166"/>
                  <a:gd name="T29" fmla="*/ 259 h 259"/>
                  <a:gd name="T30" fmla="*/ 28 w 166"/>
                  <a:gd name="T31" fmla="*/ 240 h 259"/>
                  <a:gd name="T32" fmla="*/ 14 w 166"/>
                  <a:gd name="T33" fmla="*/ 218 h 259"/>
                  <a:gd name="T34" fmla="*/ 0 w 166"/>
                  <a:gd name="T35" fmla="*/ 190 h 259"/>
                  <a:gd name="T36" fmla="*/ 6 w 166"/>
                  <a:gd name="T37" fmla="*/ 179 h 259"/>
                  <a:gd name="T38" fmla="*/ 17 w 166"/>
                  <a:gd name="T39" fmla="*/ 166 h 259"/>
                  <a:gd name="T40" fmla="*/ 20 w 166"/>
                  <a:gd name="T41" fmla="*/ 143 h 259"/>
                  <a:gd name="T42" fmla="*/ 10 w 166"/>
                  <a:gd name="T43" fmla="*/ 134 h 259"/>
                  <a:gd name="T44" fmla="*/ 6 w 166"/>
                  <a:gd name="T45" fmla="*/ 109 h 259"/>
                  <a:gd name="T46" fmla="*/ 14 w 166"/>
                  <a:gd name="T47" fmla="*/ 91 h 259"/>
                  <a:gd name="T48" fmla="*/ 28 w 166"/>
                  <a:gd name="T49" fmla="*/ 91 h 259"/>
                  <a:gd name="T50" fmla="*/ 32 w 166"/>
                  <a:gd name="T51" fmla="*/ 84 h 259"/>
                  <a:gd name="T52" fmla="*/ 26 w 166"/>
                  <a:gd name="T53" fmla="*/ 78 h 259"/>
                  <a:gd name="T54" fmla="*/ 45 w 166"/>
                  <a:gd name="T55" fmla="*/ 52 h 259"/>
                  <a:gd name="T56" fmla="*/ 56 w 166"/>
                  <a:gd name="T57" fmla="*/ 32 h 259"/>
                  <a:gd name="T58" fmla="*/ 63 w 166"/>
                  <a:gd name="T59" fmla="*/ 19 h 259"/>
                  <a:gd name="T60" fmla="*/ 76 w 166"/>
                  <a:gd name="T61" fmla="*/ 19 h 259"/>
                  <a:gd name="T62" fmla="*/ 78 w 166"/>
                  <a:gd name="T63" fmla="*/ 9 h 259"/>
                  <a:gd name="T64" fmla="*/ 103 w 166"/>
                  <a:gd name="T65" fmla="*/ 12 h 259"/>
                  <a:gd name="T66" fmla="*/ 103 w 166"/>
                  <a:gd name="T67" fmla="*/ 1 h 259"/>
                  <a:gd name="T68" fmla="*/ 111 w 166"/>
                  <a:gd name="T69" fmla="*/ 0 h 259"/>
                  <a:gd name="T70" fmla="*/ 131 w 166"/>
                  <a:gd name="T71" fmla="*/ 9 h 259"/>
                  <a:gd name="T72" fmla="*/ 154 w 166"/>
                  <a:gd name="T73" fmla="*/ 21 h 259"/>
                  <a:gd name="T74" fmla="*/ 160 w 166"/>
                  <a:gd name="T75" fmla="*/ 48 h 259"/>
                  <a:gd name="T76" fmla="*/ 166 w 166"/>
                  <a:gd name="T77" fmla="*/ 55 h 259"/>
                  <a:gd name="T78" fmla="*/ 144 w 166"/>
                  <a:gd name="T79" fmla="*/ 61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259">
                    <a:moveTo>
                      <a:pt x="144" y="61"/>
                    </a:moveTo>
                    <a:lnTo>
                      <a:pt x="132" y="73"/>
                    </a:lnTo>
                    <a:lnTo>
                      <a:pt x="137" y="84"/>
                    </a:lnTo>
                    <a:lnTo>
                      <a:pt x="117" y="100"/>
                    </a:lnTo>
                    <a:lnTo>
                      <a:pt x="92" y="116"/>
                    </a:lnTo>
                    <a:lnTo>
                      <a:pt x="85" y="142"/>
                    </a:lnTo>
                    <a:lnTo>
                      <a:pt x="97" y="156"/>
                    </a:lnTo>
                    <a:lnTo>
                      <a:pt x="112" y="166"/>
                    </a:lnTo>
                    <a:lnTo>
                      <a:pt x="102" y="188"/>
                    </a:lnTo>
                    <a:lnTo>
                      <a:pt x="87" y="193"/>
                    </a:lnTo>
                    <a:lnTo>
                      <a:pt x="85" y="226"/>
                    </a:lnTo>
                    <a:lnTo>
                      <a:pt x="78" y="244"/>
                    </a:lnTo>
                    <a:lnTo>
                      <a:pt x="59" y="242"/>
                    </a:lnTo>
                    <a:lnTo>
                      <a:pt x="52" y="258"/>
                    </a:lnTo>
                    <a:lnTo>
                      <a:pt x="35" y="259"/>
                    </a:lnTo>
                    <a:lnTo>
                      <a:pt x="28" y="240"/>
                    </a:lnTo>
                    <a:lnTo>
                      <a:pt x="14" y="218"/>
                    </a:lnTo>
                    <a:lnTo>
                      <a:pt x="0" y="190"/>
                    </a:lnTo>
                    <a:lnTo>
                      <a:pt x="6" y="179"/>
                    </a:lnTo>
                    <a:lnTo>
                      <a:pt x="17" y="166"/>
                    </a:lnTo>
                    <a:lnTo>
                      <a:pt x="20" y="143"/>
                    </a:lnTo>
                    <a:lnTo>
                      <a:pt x="10" y="134"/>
                    </a:lnTo>
                    <a:lnTo>
                      <a:pt x="6" y="109"/>
                    </a:lnTo>
                    <a:lnTo>
                      <a:pt x="14" y="91"/>
                    </a:lnTo>
                    <a:lnTo>
                      <a:pt x="28" y="91"/>
                    </a:lnTo>
                    <a:lnTo>
                      <a:pt x="32" y="84"/>
                    </a:lnTo>
                    <a:lnTo>
                      <a:pt x="26" y="78"/>
                    </a:lnTo>
                    <a:lnTo>
                      <a:pt x="45" y="52"/>
                    </a:lnTo>
                    <a:lnTo>
                      <a:pt x="56" y="32"/>
                    </a:lnTo>
                    <a:lnTo>
                      <a:pt x="63" y="19"/>
                    </a:lnTo>
                    <a:lnTo>
                      <a:pt x="76" y="19"/>
                    </a:lnTo>
                    <a:lnTo>
                      <a:pt x="78" y="9"/>
                    </a:lnTo>
                    <a:lnTo>
                      <a:pt x="103" y="12"/>
                    </a:lnTo>
                    <a:lnTo>
                      <a:pt x="103" y="1"/>
                    </a:lnTo>
                    <a:lnTo>
                      <a:pt x="111" y="0"/>
                    </a:lnTo>
                    <a:lnTo>
                      <a:pt x="131" y="9"/>
                    </a:lnTo>
                    <a:lnTo>
                      <a:pt x="154" y="21"/>
                    </a:lnTo>
                    <a:lnTo>
                      <a:pt x="160" y="48"/>
                    </a:lnTo>
                    <a:lnTo>
                      <a:pt x="166" y="55"/>
                    </a:lnTo>
                    <a:lnTo>
                      <a:pt x="144" y="6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1" name="Freeform 189">
                <a:extLst>
                  <a:ext uri="{FF2B5EF4-FFF2-40B4-BE49-F238E27FC236}">
                    <a16:creationId xmlns:a16="http://schemas.microsoft.com/office/drawing/2014/main" id="{E9902FFB-3EDE-4AD4-A022-C972A3633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748" y="3633862"/>
                <a:ext cx="168275" cy="160338"/>
              </a:xfrm>
              <a:custGeom>
                <a:avLst/>
                <a:gdLst>
                  <a:gd name="T0" fmla="*/ 56 w 106"/>
                  <a:gd name="T1" fmla="*/ 79 h 101"/>
                  <a:gd name="T2" fmla="*/ 24 w 106"/>
                  <a:gd name="T3" fmla="*/ 101 h 101"/>
                  <a:gd name="T4" fmla="*/ 4 w 106"/>
                  <a:gd name="T5" fmla="*/ 93 h 101"/>
                  <a:gd name="T6" fmla="*/ 3 w 106"/>
                  <a:gd name="T7" fmla="*/ 93 h 101"/>
                  <a:gd name="T8" fmla="*/ 5 w 106"/>
                  <a:gd name="T9" fmla="*/ 90 h 101"/>
                  <a:gd name="T10" fmla="*/ 4 w 106"/>
                  <a:gd name="T11" fmla="*/ 81 h 101"/>
                  <a:gd name="T12" fmla="*/ 7 w 106"/>
                  <a:gd name="T13" fmla="*/ 70 h 101"/>
                  <a:gd name="T14" fmla="*/ 16 w 106"/>
                  <a:gd name="T15" fmla="*/ 62 h 101"/>
                  <a:gd name="T16" fmla="*/ 12 w 106"/>
                  <a:gd name="T17" fmla="*/ 54 h 101"/>
                  <a:gd name="T18" fmla="*/ 4 w 106"/>
                  <a:gd name="T19" fmla="*/ 53 h 101"/>
                  <a:gd name="T20" fmla="*/ 0 w 106"/>
                  <a:gd name="T21" fmla="*/ 37 h 101"/>
                  <a:gd name="T22" fmla="*/ 4 w 106"/>
                  <a:gd name="T23" fmla="*/ 29 h 101"/>
                  <a:gd name="T24" fmla="*/ 8 w 106"/>
                  <a:gd name="T25" fmla="*/ 24 h 101"/>
                  <a:gd name="T26" fmla="*/ 12 w 106"/>
                  <a:gd name="T27" fmla="*/ 20 h 101"/>
                  <a:gd name="T28" fmla="*/ 11 w 106"/>
                  <a:gd name="T29" fmla="*/ 8 h 101"/>
                  <a:gd name="T30" fmla="*/ 17 w 106"/>
                  <a:gd name="T31" fmla="*/ 12 h 101"/>
                  <a:gd name="T32" fmla="*/ 36 w 106"/>
                  <a:gd name="T33" fmla="*/ 6 h 101"/>
                  <a:gd name="T34" fmla="*/ 45 w 106"/>
                  <a:gd name="T35" fmla="*/ 10 h 101"/>
                  <a:gd name="T36" fmla="*/ 59 w 106"/>
                  <a:gd name="T37" fmla="*/ 10 h 101"/>
                  <a:gd name="T38" fmla="*/ 78 w 106"/>
                  <a:gd name="T39" fmla="*/ 3 h 101"/>
                  <a:gd name="T40" fmla="*/ 87 w 106"/>
                  <a:gd name="T41" fmla="*/ 3 h 101"/>
                  <a:gd name="T42" fmla="*/ 106 w 106"/>
                  <a:gd name="T43" fmla="*/ 0 h 101"/>
                  <a:gd name="T44" fmla="*/ 99 w 106"/>
                  <a:gd name="T45" fmla="*/ 13 h 101"/>
                  <a:gd name="T46" fmla="*/ 91 w 106"/>
                  <a:gd name="T47" fmla="*/ 18 h 101"/>
                  <a:gd name="T48" fmla="*/ 94 w 106"/>
                  <a:gd name="T49" fmla="*/ 33 h 101"/>
                  <a:gd name="T50" fmla="*/ 91 w 106"/>
                  <a:gd name="T51" fmla="*/ 58 h 101"/>
                  <a:gd name="T52" fmla="*/ 56 w 106"/>
                  <a:gd name="T53" fmla="*/ 7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6" h="101">
                    <a:moveTo>
                      <a:pt x="56" y="79"/>
                    </a:moveTo>
                    <a:lnTo>
                      <a:pt x="24" y="101"/>
                    </a:lnTo>
                    <a:lnTo>
                      <a:pt x="4" y="93"/>
                    </a:lnTo>
                    <a:lnTo>
                      <a:pt x="3" y="93"/>
                    </a:lnTo>
                    <a:lnTo>
                      <a:pt x="5" y="90"/>
                    </a:lnTo>
                    <a:lnTo>
                      <a:pt x="4" y="81"/>
                    </a:lnTo>
                    <a:lnTo>
                      <a:pt x="7" y="70"/>
                    </a:lnTo>
                    <a:lnTo>
                      <a:pt x="16" y="62"/>
                    </a:lnTo>
                    <a:lnTo>
                      <a:pt x="12" y="54"/>
                    </a:lnTo>
                    <a:lnTo>
                      <a:pt x="4" y="53"/>
                    </a:lnTo>
                    <a:lnTo>
                      <a:pt x="0" y="37"/>
                    </a:lnTo>
                    <a:lnTo>
                      <a:pt x="4" y="29"/>
                    </a:lnTo>
                    <a:lnTo>
                      <a:pt x="8" y="24"/>
                    </a:lnTo>
                    <a:lnTo>
                      <a:pt x="12" y="20"/>
                    </a:lnTo>
                    <a:lnTo>
                      <a:pt x="11" y="8"/>
                    </a:lnTo>
                    <a:lnTo>
                      <a:pt x="17" y="12"/>
                    </a:lnTo>
                    <a:lnTo>
                      <a:pt x="36" y="6"/>
                    </a:lnTo>
                    <a:lnTo>
                      <a:pt x="45" y="10"/>
                    </a:lnTo>
                    <a:lnTo>
                      <a:pt x="59" y="10"/>
                    </a:lnTo>
                    <a:lnTo>
                      <a:pt x="78" y="3"/>
                    </a:lnTo>
                    <a:lnTo>
                      <a:pt x="87" y="3"/>
                    </a:lnTo>
                    <a:lnTo>
                      <a:pt x="106" y="0"/>
                    </a:lnTo>
                    <a:lnTo>
                      <a:pt x="99" y="13"/>
                    </a:lnTo>
                    <a:lnTo>
                      <a:pt x="91" y="18"/>
                    </a:lnTo>
                    <a:lnTo>
                      <a:pt x="94" y="33"/>
                    </a:lnTo>
                    <a:lnTo>
                      <a:pt x="91" y="58"/>
                    </a:lnTo>
                    <a:lnTo>
                      <a:pt x="56" y="7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2" name="Freeform 198">
                <a:extLst>
                  <a:ext uri="{FF2B5EF4-FFF2-40B4-BE49-F238E27FC236}">
                    <a16:creationId xmlns:a16="http://schemas.microsoft.com/office/drawing/2014/main" id="{988DD00F-BB72-404D-BAAD-E668C4AF5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348" y="3475112"/>
                <a:ext cx="514350" cy="204788"/>
              </a:xfrm>
              <a:custGeom>
                <a:avLst/>
                <a:gdLst>
                  <a:gd name="T0" fmla="*/ 177 w 324"/>
                  <a:gd name="T1" fmla="*/ 15 h 129"/>
                  <a:gd name="T2" fmla="*/ 202 w 324"/>
                  <a:gd name="T3" fmla="*/ 23 h 129"/>
                  <a:gd name="T4" fmla="*/ 222 w 324"/>
                  <a:gd name="T5" fmla="*/ 20 h 129"/>
                  <a:gd name="T6" fmla="*/ 236 w 324"/>
                  <a:gd name="T7" fmla="*/ 22 h 129"/>
                  <a:gd name="T8" fmla="*/ 254 w 324"/>
                  <a:gd name="T9" fmla="*/ 11 h 129"/>
                  <a:gd name="T10" fmla="*/ 272 w 324"/>
                  <a:gd name="T11" fmla="*/ 10 h 129"/>
                  <a:gd name="T12" fmla="*/ 290 w 324"/>
                  <a:gd name="T13" fmla="*/ 20 h 129"/>
                  <a:gd name="T14" fmla="*/ 294 w 324"/>
                  <a:gd name="T15" fmla="*/ 27 h 129"/>
                  <a:gd name="T16" fmla="*/ 294 w 324"/>
                  <a:gd name="T17" fmla="*/ 37 h 129"/>
                  <a:gd name="T18" fmla="*/ 308 w 324"/>
                  <a:gd name="T19" fmla="*/ 42 h 129"/>
                  <a:gd name="T20" fmla="*/ 316 w 324"/>
                  <a:gd name="T21" fmla="*/ 48 h 129"/>
                  <a:gd name="T22" fmla="*/ 305 w 324"/>
                  <a:gd name="T23" fmla="*/ 54 h 129"/>
                  <a:gd name="T24" fmla="*/ 314 w 324"/>
                  <a:gd name="T25" fmla="*/ 78 h 129"/>
                  <a:gd name="T26" fmla="*/ 312 w 324"/>
                  <a:gd name="T27" fmla="*/ 84 h 129"/>
                  <a:gd name="T28" fmla="*/ 324 w 324"/>
                  <a:gd name="T29" fmla="*/ 101 h 129"/>
                  <a:gd name="T30" fmla="*/ 316 w 324"/>
                  <a:gd name="T31" fmla="*/ 104 h 129"/>
                  <a:gd name="T32" fmla="*/ 310 w 324"/>
                  <a:gd name="T33" fmla="*/ 99 h 129"/>
                  <a:gd name="T34" fmla="*/ 289 w 324"/>
                  <a:gd name="T35" fmla="*/ 96 h 129"/>
                  <a:gd name="T36" fmla="*/ 282 w 324"/>
                  <a:gd name="T37" fmla="*/ 100 h 129"/>
                  <a:gd name="T38" fmla="*/ 263 w 324"/>
                  <a:gd name="T39" fmla="*/ 103 h 129"/>
                  <a:gd name="T40" fmla="*/ 254 w 324"/>
                  <a:gd name="T41" fmla="*/ 103 h 129"/>
                  <a:gd name="T42" fmla="*/ 235 w 324"/>
                  <a:gd name="T43" fmla="*/ 110 h 129"/>
                  <a:gd name="T44" fmla="*/ 221 w 324"/>
                  <a:gd name="T45" fmla="*/ 110 h 129"/>
                  <a:gd name="T46" fmla="*/ 212 w 324"/>
                  <a:gd name="T47" fmla="*/ 106 h 129"/>
                  <a:gd name="T48" fmla="*/ 193 w 324"/>
                  <a:gd name="T49" fmla="*/ 112 h 129"/>
                  <a:gd name="T50" fmla="*/ 187 w 324"/>
                  <a:gd name="T51" fmla="*/ 108 h 129"/>
                  <a:gd name="T52" fmla="*/ 188 w 324"/>
                  <a:gd name="T53" fmla="*/ 120 h 129"/>
                  <a:gd name="T54" fmla="*/ 184 w 324"/>
                  <a:gd name="T55" fmla="*/ 124 h 129"/>
                  <a:gd name="T56" fmla="*/ 180 w 324"/>
                  <a:gd name="T57" fmla="*/ 129 h 129"/>
                  <a:gd name="T58" fmla="*/ 172 w 324"/>
                  <a:gd name="T59" fmla="*/ 119 h 129"/>
                  <a:gd name="T60" fmla="*/ 178 w 324"/>
                  <a:gd name="T61" fmla="*/ 112 h 129"/>
                  <a:gd name="T62" fmla="*/ 167 w 324"/>
                  <a:gd name="T63" fmla="*/ 113 h 129"/>
                  <a:gd name="T64" fmla="*/ 153 w 324"/>
                  <a:gd name="T65" fmla="*/ 109 h 129"/>
                  <a:gd name="T66" fmla="*/ 142 w 324"/>
                  <a:gd name="T67" fmla="*/ 120 h 129"/>
                  <a:gd name="T68" fmla="*/ 116 w 324"/>
                  <a:gd name="T69" fmla="*/ 123 h 129"/>
                  <a:gd name="T70" fmla="*/ 101 w 324"/>
                  <a:gd name="T71" fmla="*/ 112 h 129"/>
                  <a:gd name="T72" fmla="*/ 82 w 324"/>
                  <a:gd name="T73" fmla="*/ 111 h 129"/>
                  <a:gd name="T74" fmla="*/ 80 w 324"/>
                  <a:gd name="T75" fmla="*/ 120 h 129"/>
                  <a:gd name="T76" fmla="*/ 68 w 324"/>
                  <a:gd name="T77" fmla="*/ 122 h 129"/>
                  <a:gd name="T78" fmla="*/ 50 w 324"/>
                  <a:gd name="T79" fmla="*/ 111 h 129"/>
                  <a:gd name="T80" fmla="*/ 31 w 324"/>
                  <a:gd name="T81" fmla="*/ 111 h 129"/>
                  <a:gd name="T82" fmla="*/ 19 w 324"/>
                  <a:gd name="T83" fmla="*/ 91 h 129"/>
                  <a:gd name="T84" fmla="*/ 6 w 324"/>
                  <a:gd name="T85" fmla="*/ 79 h 129"/>
                  <a:gd name="T86" fmla="*/ 12 w 324"/>
                  <a:gd name="T87" fmla="*/ 63 h 129"/>
                  <a:gd name="T88" fmla="*/ 0 w 324"/>
                  <a:gd name="T89" fmla="*/ 53 h 129"/>
                  <a:gd name="T90" fmla="*/ 17 w 324"/>
                  <a:gd name="T91" fmla="*/ 34 h 129"/>
                  <a:gd name="T92" fmla="*/ 43 w 324"/>
                  <a:gd name="T93" fmla="*/ 33 h 129"/>
                  <a:gd name="T94" fmla="*/ 48 w 324"/>
                  <a:gd name="T95" fmla="*/ 17 h 129"/>
                  <a:gd name="T96" fmla="*/ 81 w 324"/>
                  <a:gd name="T97" fmla="*/ 20 h 129"/>
                  <a:gd name="T98" fmla="*/ 99 w 324"/>
                  <a:gd name="T99" fmla="*/ 7 h 129"/>
                  <a:gd name="T100" fmla="*/ 118 w 324"/>
                  <a:gd name="T101" fmla="*/ 1 h 129"/>
                  <a:gd name="T102" fmla="*/ 145 w 324"/>
                  <a:gd name="T103" fmla="*/ 0 h 129"/>
                  <a:gd name="T104" fmla="*/ 177 w 324"/>
                  <a:gd name="T105" fmla="*/ 1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4" h="129">
                    <a:moveTo>
                      <a:pt x="177" y="15"/>
                    </a:moveTo>
                    <a:lnTo>
                      <a:pt x="202" y="23"/>
                    </a:lnTo>
                    <a:lnTo>
                      <a:pt x="222" y="20"/>
                    </a:lnTo>
                    <a:lnTo>
                      <a:pt x="236" y="22"/>
                    </a:lnTo>
                    <a:lnTo>
                      <a:pt x="254" y="11"/>
                    </a:lnTo>
                    <a:lnTo>
                      <a:pt x="272" y="10"/>
                    </a:lnTo>
                    <a:lnTo>
                      <a:pt x="290" y="20"/>
                    </a:lnTo>
                    <a:lnTo>
                      <a:pt x="294" y="27"/>
                    </a:lnTo>
                    <a:lnTo>
                      <a:pt x="294" y="37"/>
                    </a:lnTo>
                    <a:lnTo>
                      <a:pt x="308" y="42"/>
                    </a:lnTo>
                    <a:lnTo>
                      <a:pt x="316" y="48"/>
                    </a:lnTo>
                    <a:lnTo>
                      <a:pt x="305" y="54"/>
                    </a:lnTo>
                    <a:lnTo>
                      <a:pt x="314" y="78"/>
                    </a:lnTo>
                    <a:lnTo>
                      <a:pt x="312" y="84"/>
                    </a:lnTo>
                    <a:lnTo>
                      <a:pt x="324" y="101"/>
                    </a:lnTo>
                    <a:lnTo>
                      <a:pt x="316" y="104"/>
                    </a:lnTo>
                    <a:lnTo>
                      <a:pt x="310" y="99"/>
                    </a:lnTo>
                    <a:lnTo>
                      <a:pt x="289" y="96"/>
                    </a:lnTo>
                    <a:lnTo>
                      <a:pt x="282" y="100"/>
                    </a:lnTo>
                    <a:lnTo>
                      <a:pt x="263" y="103"/>
                    </a:lnTo>
                    <a:lnTo>
                      <a:pt x="254" y="103"/>
                    </a:lnTo>
                    <a:lnTo>
                      <a:pt x="235" y="110"/>
                    </a:lnTo>
                    <a:lnTo>
                      <a:pt x="221" y="110"/>
                    </a:lnTo>
                    <a:lnTo>
                      <a:pt x="212" y="106"/>
                    </a:lnTo>
                    <a:lnTo>
                      <a:pt x="193" y="112"/>
                    </a:lnTo>
                    <a:lnTo>
                      <a:pt x="187" y="108"/>
                    </a:lnTo>
                    <a:lnTo>
                      <a:pt x="188" y="120"/>
                    </a:lnTo>
                    <a:lnTo>
                      <a:pt x="184" y="124"/>
                    </a:lnTo>
                    <a:lnTo>
                      <a:pt x="180" y="129"/>
                    </a:lnTo>
                    <a:lnTo>
                      <a:pt x="172" y="119"/>
                    </a:lnTo>
                    <a:lnTo>
                      <a:pt x="178" y="112"/>
                    </a:lnTo>
                    <a:lnTo>
                      <a:pt x="167" y="113"/>
                    </a:lnTo>
                    <a:lnTo>
                      <a:pt x="153" y="109"/>
                    </a:lnTo>
                    <a:lnTo>
                      <a:pt x="142" y="120"/>
                    </a:lnTo>
                    <a:lnTo>
                      <a:pt x="116" y="123"/>
                    </a:lnTo>
                    <a:lnTo>
                      <a:pt x="101" y="112"/>
                    </a:lnTo>
                    <a:lnTo>
                      <a:pt x="82" y="111"/>
                    </a:lnTo>
                    <a:lnTo>
                      <a:pt x="80" y="120"/>
                    </a:lnTo>
                    <a:lnTo>
                      <a:pt x="68" y="122"/>
                    </a:lnTo>
                    <a:lnTo>
                      <a:pt x="50" y="111"/>
                    </a:lnTo>
                    <a:lnTo>
                      <a:pt x="31" y="111"/>
                    </a:lnTo>
                    <a:lnTo>
                      <a:pt x="19" y="91"/>
                    </a:lnTo>
                    <a:lnTo>
                      <a:pt x="6" y="79"/>
                    </a:lnTo>
                    <a:lnTo>
                      <a:pt x="12" y="63"/>
                    </a:lnTo>
                    <a:lnTo>
                      <a:pt x="0" y="53"/>
                    </a:lnTo>
                    <a:lnTo>
                      <a:pt x="17" y="34"/>
                    </a:lnTo>
                    <a:lnTo>
                      <a:pt x="43" y="33"/>
                    </a:lnTo>
                    <a:lnTo>
                      <a:pt x="48" y="17"/>
                    </a:lnTo>
                    <a:lnTo>
                      <a:pt x="81" y="20"/>
                    </a:lnTo>
                    <a:lnTo>
                      <a:pt x="99" y="7"/>
                    </a:lnTo>
                    <a:lnTo>
                      <a:pt x="118" y="1"/>
                    </a:lnTo>
                    <a:lnTo>
                      <a:pt x="145" y="0"/>
                    </a:lnTo>
                    <a:lnTo>
                      <a:pt x="177" y="1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3" name="Freeform 199">
                <a:extLst>
                  <a:ext uri="{FF2B5EF4-FFF2-40B4-BE49-F238E27FC236}">
                    <a16:creationId xmlns:a16="http://schemas.microsoft.com/office/drawing/2014/main" id="{772ABFBD-E72A-49A1-8F4D-630329923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823" y="3471937"/>
                <a:ext cx="79375" cy="65088"/>
              </a:xfrm>
              <a:custGeom>
                <a:avLst/>
                <a:gdLst>
                  <a:gd name="T0" fmla="*/ 21 w 50"/>
                  <a:gd name="T1" fmla="*/ 30 h 41"/>
                  <a:gd name="T2" fmla="*/ 8 w 50"/>
                  <a:gd name="T3" fmla="*/ 41 h 41"/>
                  <a:gd name="T4" fmla="*/ 2 w 50"/>
                  <a:gd name="T5" fmla="*/ 32 h 41"/>
                  <a:gd name="T6" fmla="*/ 2 w 50"/>
                  <a:gd name="T7" fmla="*/ 27 h 41"/>
                  <a:gd name="T8" fmla="*/ 5 w 50"/>
                  <a:gd name="T9" fmla="*/ 25 h 41"/>
                  <a:gd name="T10" fmla="*/ 9 w 50"/>
                  <a:gd name="T11" fmla="*/ 12 h 41"/>
                  <a:gd name="T12" fmla="*/ 0 w 50"/>
                  <a:gd name="T13" fmla="*/ 7 h 41"/>
                  <a:gd name="T14" fmla="*/ 17 w 50"/>
                  <a:gd name="T15" fmla="*/ 0 h 41"/>
                  <a:gd name="T16" fmla="*/ 32 w 50"/>
                  <a:gd name="T17" fmla="*/ 3 h 41"/>
                  <a:gd name="T18" fmla="*/ 35 w 50"/>
                  <a:gd name="T19" fmla="*/ 11 h 41"/>
                  <a:gd name="T20" fmla="*/ 50 w 50"/>
                  <a:gd name="T21" fmla="*/ 18 h 41"/>
                  <a:gd name="T22" fmla="*/ 47 w 50"/>
                  <a:gd name="T23" fmla="*/ 23 h 41"/>
                  <a:gd name="T24" fmla="*/ 28 w 50"/>
                  <a:gd name="T25" fmla="*/ 24 h 41"/>
                  <a:gd name="T26" fmla="*/ 21 w 50"/>
                  <a:gd name="T27" fmla="*/ 3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41">
                    <a:moveTo>
                      <a:pt x="21" y="30"/>
                    </a:moveTo>
                    <a:lnTo>
                      <a:pt x="8" y="41"/>
                    </a:lnTo>
                    <a:lnTo>
                      <a:pt x="2" y="32"/>
                    </a:lnTo>
                    <a:lnTo>
                      <a:pt x="2" y="27"/>
                    </a:lnTo>
                    <a:lnTo>
                      <a:pt x="5" y="25"/>
                    </a:lnTo>
                    <a:lnTo>
                      <a:pt x="9" y="12"/>
                    </a:lnTo>
                    <a:lnTo>
                      <a:pt x="0" y="7"/>
                    </a:lnTo>
                    <a:lnTo>
                      <a:pt x="17" y="0"/>
                    </a:lnTo>
                    <a:lnTo>
                      <a:pt x="32" y="3"/>
                    </a:lnTo>
                    <a:lnTo>
                      <a:pt x="35" y="11"/>
                    </a:lnTo>
                    <a:lnTo>
                      <a:pt x="50" y="18"/>
                    </a:lnTo>
                    <a:lnTo>
                      <a:pt x="47" y="23"/>
                    </a:lnTo>
                    <a:lnTo>
                      <a:pt x="28" y="24"/>
                    </a:lnTo>
                    <a:lnTo>
                      <a:pt x="21" y="3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04" name="Freeform 203">
                <a:extLst>
                  <a:ext uri="{FF2B5EF4-FFF2-40B4-BE49-F238E27FC236}">
                    <a16:creationId xmlns:a16="http://schemas.microsoft.com/office/drawing/2014/main" id="{E604475B-182E-44EF-9B8F-1C643DA8D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235" y="3143324"/>
                <a:ext cx="457200" cy="257175"/>
              </a:xfrm>
              <a:custGeom>
                <a:avLst/>
                <a:gdLst>
                  <a:gd name="T0" fmla="*/ 149 w 288"/>
                  <a:gd name="T1" fmla="*/ 6 h 162"/>
                  <a:gd name="T2" fmla="*/ 157 w 288"/>
                  <a:gd name="T3" fmla="*/ 2 h 162"/>
                  <a:gd name="T4" fmla="*/ 186 w 288"/>
                  <a:gd name="T5" fmla="*/ 11 h 162"/>
                  <a:gd name="T6" fmla="*/ 185 w 288"/>
                  <a:gd name="T7" fmla="*/ 22 h 162"/>
                  <a:gd name="T8" fmla="*/ 205 w 288"/>
                  <a:gd name="T9" fmla="*/ 31 h 162"/>
                  <a:gd name="T10" fmla="*/ 227 w 288"/>
                  <a:gd name="T11" fmla="*/ 42 h 162"/>
                  <a:gd name="T12" fmla="*/ 251 w 288"/>
                  <a:gd name="T13" fmla="*/ 49 h 162"/>
                  <a:gd name="T14" fmla="*/ 285 w 288"/>
                  <a:gd name="T15" fmla="*/ 55 h 162"/>
                  <a:gd name="T16" fmla="*/ 282 w 288"/>
                  <a:gd name="T17" fmla="*/ 72 h 162"/>
                  <a:gd name="T18" fmla="*/ 287 w 288"/>
                  <a:gd name="T19" fmla="*/ 89 h 162"/>
                  <a:gd name="T20" fmla="*/ 264 w 288"/>
                  <a:gd name="T21" fmla="*/ 97 h 162"/>
                  <a:gd name="T22" fmla="*/ 253 w 288"/>
                  <a:gd name="T23" fmla="*/ 107 h 162"/>
                  <a:gd name="T24" fmla="*/ 228 w 288"/>
                  <a:gd name="T25" fmla="*/ 115 h 162"/>
                  <a:gd name="T26" fmla="*/ 218 w 288"/>
                  <a:gd name="T27" fmla="*/ 135 h 162"/>
                  <a:gd name="T28" fmla="*/ 244 w 288"/>
                  <a:gd name="T29" fmla="*/ 139 h 162"/>
                  <a:gd name="T30" fmla="*/ 224 w 288"/>
                  <a:gd name="T31" fmla="*/ 150 h 162"/>
                  <a:gd name="T32" fmla="*/ 194 w 288"/>
                  <a:gd name="T33" fmla="*/ 158 h 162"/>
                  <a:gd name="T34" fmla="*/ 177 w 288"/>
                  <a:gd name="T35" fmla="*/ 142 h 162"/>
                  <a:gd name="T36" fmla="*/ 194 w 288"/>
                  <a:gd name="T37" fmla="*/ 131 h 162"/>
                  <a:gd name="T38" fmla="*/ 162 w 288"/>
                  <a:gd name="T39" fmla="*/ 121 h 162"/>
                  <a:gd name="T40" fmla="*/ 145 w 288"/>
                  <a:gd name="T41" fmla="*/ 116 h 162"/>
                  <a:gd name="T42" fmla="*/ 130 w 288"/>
                  <a:gd name="T43" fmla="*/ 143 h 162"/>
                  <a:gd name="T44" fmla="*/ 115 w 288"/>
                  <a:gd name="T45" fmla="*/ 142 h 162"/>
                  <a:gd name="T46" fmla="*/ 111 w 288"/>
                  <a:gd name="T47" fmla="*/ 137 h 162"/>
                  <a:gd name="T48" fmla="*/ 117 w 288"/>
                  <a:gd name="T49" fmla="*/ 123 h 162"/>
                  <a:gd name="T50" fmla="*/ 118 w 288"/>
                  <a:gd name="T51" fmla="*/ 118 h 162"/>
                  <a:gd name="T52" fmla="*/ 130 w 288"/>
                  <a:gd name="T53" fmla="*/ 121 h 162"/>
                  <a:gd name="T54" fmla="*/ 131 w 288"/>
                  <a:gd name="T55" fmla="*/ 118 h 162"/>
                  <a:gd name="T56" fmla="*/ 125 w 288"/>
                  <a:gd name="T57" fmla="*/ 109 h 162"/>
                  <a:gd name="T58" fmla="*/ 115 w 288"/>
                  <a:gd name="T59" fmla="*/ 98 h 162"/>
                  <a:gd name="T60" fmla="*/ 107 w 288"/>
                  <a:gd name="T61" fmla="*/ 85 h 162"/>
                  <a:gd name="T62" fmla="*/ 87 w 288"/>
                  <a:gd name="T63" fmla="*/ 78 h 162"/>
                  <a:gd name="T64" fmla="*/ 74 w 288"/>
                  <a:gd name="T65" fmla="*/ 83 h 162"/>
                  <a:gd name="T66" fmla="*/ 63 w 288"/>
                  <a:gd name="T67" fmla="*/ 88 h 162"/>
                  <a:gd name="T68" fmla="*/ 46 w 288"/>
                  <a:gd name="T69" fmla="*/ 93 h 162"/>
                  <a:gd name="T70" fmla="*/ 28 w 288"/>
                  <a:gd name="T71" fmla="*/ 88 h 162"/>
                  <a:gd name="T72" fmla="*/ 11 w 288"/>
                  <a:gd name="T73" fmla="*/ 90 h 162"/>
                  <a:gd name="T74" fmla="*/ 0 w 288"/>
                  <a:gd name="T75" fmla="*/ 79 h 162"/>
                  <a:gd name="T76" fmla="*/ 6 w 288"/>
                  <a:gd name="T77" fmla="*/ 66 h 162"/>
                  <a:gd name="T78" fmla="*/ 4 w 288"/>
                  <a:gd name="T79" fmla="*/ 58 h 162"/>
                  <a:gd name="T80" fmla="*/ 24 w 288"/>
                  <a:gd name="T81" fmla="*/ 39 h 162"/>
                  <a:gd name="T82" fmla="*/ 15 w 288"/>
                  <a:gd name="T83" fmla="*/ 15 h 162"/>
                  <a:gd name="T84" fmla="*/ 30 w 288"/>
                  <a:gd name="T85" fmla="*/ 9 h 162"/>
                  <a:gd name="T86" fmla="*/ 58 w 288"/>
                  <a:gd name="T87" fmla="*/ 10 h 162"/>
                  <a:gd name="T88" fmla="*/ 89 w 288"/>
                  <a:gd name="T89" fmla="*/ 15 h 162"/>
                  <a:gd name="T90" fmla="*/ 101 w 288"/>
                  <a:gd name="T91" fmla="*/ 15 h 162"/>
                  <a:gd name="T92" fmla="*/ 120 w 288"/>
                  <a:gd name="T93" fmla="*/ 19 h 162"/>
                  <a:gd name="T94" fmla="*/ 126 w 288"/>
                  <a:gd name="T95" fmla="*/ 10 h 162"/>
                  <a:gd name="T96" fmla="*/ 143 w 288"/>
                  <a:gd name="T97" fmla="*/ 5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" h="162">
                    <a:moveTo>
                      <a:pt x="143" y="5"/>
                    </a:moveTo>
                    <a:lnTo>
                      <a:pt x="149" y="6"/>
                    </a:lnTo>
                    <a:lnTo>
                      <a:pt x="152" y="1"/>
                    </a:lnTo>
                    <a:lnTo>
                      <a:pt x="157" y="2"/>
                    </a:lnTo>
                    <a:lnTo>
                      <a:pt x="173" y="0"/>
                    </a:lnTo>
                    <a:lnTo>
                      <a:pt x="186" y="11"/>
                    </a:lnTo>
                    <a:lnTo>
                      <a:pt x="182" y="15"/>
                    </a:lnTo>
                    <a:lnTo>
                      <a:pt x="185" y="22"/>
                    </a:lnTo>
                    <a:lnTo>
                      <a:pt x="198" y="23"/>
                    </a:lnTo>
                    <a:lnTo>
                      <a:pt x="205" y="31"/>
                    </a:lnTo>
                    <a:lnTo>
                      <a:pt x="206" y="35"/>
                    </a:lnTo>
                    <a:lnTo>
                      <a:pt x="227" y="42"/>
                    </a:lnTo>
                    <a:lnTo>
                      <a:pt x="239" y="39"/>
                    </a:lnTo>
                    <a:lnTo>
                      <a:pt x="251" y="49"/>
                    </a:lnTo>
                    <a:lnTo>
                      <a:pt x="260" y="49"/>
                    </a:lnTo>
                    <a:lnTo>
                      <a:pt x="285" y="55"/>
                    </a:lnTo>
                    <a:lnTo>
                      <a:pt x="286" y="61"/>
                    </a:lnTo>
                    <a:lnTo>
                      <a:pt x="282" y="72"/>
                    </a:lnTo>
                    <a:lnTo>
                      <a:pt x="288" y="83"/>
                    </a:lnTo>
                    <a:lnTo>
                      <a:pt x="287" y="89"/>
                    </a:lnTo>
                    <a:lnTo>
                      <a:pt x="271" y="91"/>
                    </a:lnTo>
                    <a:lnTo>
                      <a:pt x="264" y="97"/>
                    </a:lnTo>
                    <a:lnTo>
                      <a:pt x="265" y="106"/>
                    </a:lnTo>
                    <a:lnTo>
                      <a:pt x="253" y="107"/>
                    </a:lnTo>
                    <a:lnTo>
                      <a:pt x="243" y="114"/>
                    </a:lnTo>
                    <a:lnTo>
                      <a:pt x="228" y="115"/>
                    </a:lnTo>
                    <a:lnTo>
                      <a:pt x="215" y="123"/>
                    </a:lnTo>
                    <a:lnTo>
                      <a:pt x="218" y="135"/>
                    </a:lnTo>
                    <a:lnTo>
                      <a:pt x="227" y="140"/>
                    </a:lnTo>
                    <a:lnTo>
                      <a:pt x="244" y="139"/>
                    </a:lnTo>
                    <a:lnTo>
                      <a:pt x="242" y="146"/>
                    </a:lnTo>
                    <a:lnTo>
                      <a:pt x="224" y="150"/>
                    </a:lnTo>
                    <a:lnTo>
                      <a:pt x="204" y="162"/>
                    </a:lnTo>
                    <a:lnTo>
                      <a:pt x="194" y="158"/>
                    </a:lnTo>
                    <a:lnTo>
                      <a:pt x="196" y="148"/>
                    </a:lnTo>
                    <a:lnTo>
                      <a:pt x="177" y="142"/>
                    </a:lnTo>
                    <a:lnTo>
                      <a:pt x="179" y="138"/>
                    </a:lnTo>
                    <a:lnTo>
                      <a:pt x="194" y="131"/>
                    </a:lnTo>
                    <a:lnTo>
                      <a:pt x="189" y="127"/>
                    </a:lnTo>
                    <a:lnTo>
                      <a:pt x="162" y="121"/>
                    </a:lnTo>
                    <a:lnTo>
                      <a:pt x="160" y="114"/>
                    </a:lnTo>
                    <a:lnTo>
                      <a:pt x="145" y="116"/>
                    </a:lnTo>
                    <a:lnTo>
                      <a:pt x="141" y="128"/>
                    </a:lnTo>
                    <a:lnTo>
                      <a:pt x="130" y="143"/>
                    </a:lnTo>
                    <a:lnTo>
                      <a:pt x="123" y="139"/>
                    </a:lnTo>
                    <a:lnTo>
                      <a:pt x="115" y="142"/>
                    </a:lnTo>
                    <a:lnTo>
                      <a:pt x="107" y="139"/>
                    </a:lnTo>
                    <a:lnTo>
                      <a:pt x="111" y="137"/>
                    </a:lnTo>
                    <a:lnTo>
                      <a:pt x="113" y="130"/>
                    </a:lnTo>
                    <a:lnTo>
                      <a:pt x="117" y="123"/>
                    </a:lnTo>
                    <a:lnTo>
                      <a:pt x="115" y="119"/>
                    </a:lnTo>
                    <a:lnTo>
                      <a:pt x="118" y="118"/>
                    </a:lnTo>
                    <a:lnTo>
                      <a:pt x="120" y="120"/>
                    </a:lnTo>
                    <a:lnTo>
                      <a:pt x="130" y="121"/>
                    </a:lnTo>
                    <a:lnTo>
                      <a:pt x="134" y="120"/>
                    </a:lnTo>
                    <a:lnTo>
                      <a:pt x="131" y="118"/>
                    </a:lnTo>
                    <a:lnTo>
                      <a:pt x="131" y="115"/>
                    </a:lnTo>
                    <a:lnTo>
                      <a:pt x="125" y="109"/>
                    </a:lnTo>
                    <a:lnTo>
                      <a:pt x="121" y="101"/>
                    </a:lnTo>
                    <a:lnTo>
                      <a:pt x="115" y="98"/>
                    </a:lnTo>
                    <a:lnTo>
                      <a:pt x="115" y="90"/>
                    </a:lnTo>
                    <a:lnTo>
                      <a:pt x="107" y="85"/>
                    </a:lnTo>
                    <a:lnTo>
                      <a:pt x="100" y="84"/>
                    </a:lnTo>
                    <a:lnTo>
                      <a:pt x="87" y="78"/>
                    </a:lnTo>
                    <a:lnTo>
                      <a:pt x="77" y="80"/>
                    </a:lnTo>
                    <a:lnTo>
                      <a:pt x="74" y="83"/>
                    </a:lnTo>
                    <a:lnTo>
                      <a:pt x="67" y="83"/>
                    </a:lnTo>
                    <a:lnTo>
                      <a:pt x="63" y="88"/>
                    </a:lnTo>
                    <a:lnTo>
                      <a:pt x="52" y="90"/>
                    </a:lnTo>
                    <a:lnTo>
                      <a:pt x="46" y="93"/>
                    </a:lnTo>
                    <a:lnTo>
                      <a:pt x="38" y="88"/>
                    </a:lnTo>
                    <a:lnTo>
                      <a:pt x="28" y="88"/>
                    </a:lnTo>
                    <a:lnTo>
                      <a:pt x="18" y="86"/>
                    </a:lnTo>
                    <a:lnTo>
                      <a:pt x="11" y="90"/>
                    </a:lnTo>
                    <a:lnTo>
                      <a:pt x="9" y="84"/>
                    </a:lnTo>
                    <a:lnTo>
                      <a:pt x="0" y="79"/>
                    </a:lnTo>
                    <a:lnTo>
                      <a:pt x="2" y="71"/>
                    </a:lnTo>
                    <a:lnTo>
                      <a:pt x="6" y="66"/>
                    </a:lnTo>
                    <a:lnTo>
                      <a:pt x="9" y="67"/>
                    </a:lnTo>
                    <a:lnTo>
                      <a:pt x="4" y="58"/>
                    </a:lnTo>
                    <a:lnTo>
                      <a:pt x="17" y="41"/>
                    </a:lnTo>
                    <a:lnTo>
                      <a:pt x="24" y="39"/>
                    </a:lnTo>
                    <a:lnTo>
                      <a:pt x="25" y="33"/>
                    </a:lnTo>
                    <a:lnTo>
                      <a:pt x="15" y="15"/>
                    </a:lnTo>
                    <a:lnTo>
                      <a:pt x="22" y="14"/>
                    </a:lnTo>
                    <a:lnTo>
                      <a:pt x="30" y="9"/>
                    </a:lnTo>
                    <a:lnTo>
                      <a:pt x="42" y="8"/>
                    </a:lnTo>
                    <a:lnTo>
                      <a:pt x="58" y="10"/>
                    </a:lnTo>
                    <a:lnTo>
                      <a:pt x="77" y="15"/>
                    </a:lnTo>
                    <a:lnTo>
                      <a:pt x="89" y="15"/>
                    </a:lnTo>
                    <a:lnTo>
                      <a:pt x="95" y="18"/>
                    </a:lnTo>
                    <a:lnTo>
                      <a:pt x="101" y="15"/>
                    </a:lnTo>
                    <a:lnTo>
                      <a:pt x="106" y="19"/>
                    </a:lnTo>
                    <a:lnTo>
                      <a:pt x="120" y="19"/>
                    </a:lnTo>
                    <a:lnTo>
                      <a:pt x="126" y="20"/>
                    </a:lnTo>
                    <a:lnTo>
                      <a:pt x="126" y="10"/>
                    </a:lnTo>
                    <a:lnTo>
                      <a:pt x="130" y="6"/>
                    </a:lnTo>
                    <a:lnTo>
                      <a:pt x="143" y="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graphicFrame>
        <p:nvGraphicFramePr>
          <p:cNvPr id="307" name="Gráfico 306">
            <a:extLst>
              <a:ext uri="{FF2B5EF4-FFF2-40B4-BE49-F238E27FC236}">
                <a16:creationId xmlns:a16="http://schemas.microsoft.com/office/drawing/2014/main" id="{5DB49868-7A31-4930-9AA5-FFFC2F89A6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772283"/>
              </p:ext>
            </p:extLst>
          </p:nvPr>
        </p:nvGraphicFramePr>
        <p:xfrm>
          <a:off x="14480395" y="9833463"/>
          <a:ext cx="1902991" cy="144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0" name="object 35">
            <a:extLst>
              <a:ext uri="{FF2B5EF4-FFF2-40B4-BE49-F238E27FC236}">
                <a16:creationId xmlns:a16="http://schemas.microsoft.com/office/drawing/2014/main" id="{AE641422-33D5-47D8-B3B3-E09650A8A8EA}"/>
              </a:ext>
            </a:extLst>
          </p:cNvPr>
          <p:cNvSpPr txBox="1"/>
          <p:nvPr/>
        </p:nvSpPr>
        <p:spPr>
          <a:xfrm>
            <a:off x="12206373" y="8745063"/>
            <a:ext cx="2274022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ES" sz="3600" b="1">
                <a:solidFill>
                  <a:schemeClr val="accent1"/>
                </a:solidFill>
                <a:latin typeface="AauxPro OT"/>
                <a:cs typeface="AauxPro OT"/>
              </a:rPr>
              <a:t>25%</a:t>
            </a:r>
            <a:endParaRPr sz="3600" b="1">
              <a:solidFill>
                <a:schemeClr val="accent1"/>
              </a:solidFill>
              <a:latin typeface="AauxPro OT"/>
              <a:cs typeface="AauxPro OT"/>
            </a:endParaRPr>
          </a:p>
          <a:p>
            <a:pPr marL="12700" algn="ctr"/>
            <a:r>
              <a:rPr lang="es-ES" sz="2400" b="1" spc="10">
                <a:solidFill>
                  <a:schemeClr val="bg1">
                    <a:lumMod val="95000"/>
                  </a:schemeClr>
                </a:solidFill>
                <a:latin typeface="AauxPro OT"/>
                <a:cs typeface="AauxPro OT"/>
              </a:rPr>
              <a:t>Central and South </a:t>
            </a:r>
            <a:r>
              <a:rPr lang="es-ES" sz="2400" b="1" spc="10" err="1">
                <a:solidFill>
                  <a:schemeClr val="bg1">
                    <a:lumMod val="95000"/>
                  </a:schemeClr>
                </a:solidFill>
                <a:latin typeface="AauxPro OT"/>
                <a:cs typeface="AauxPro OT"/>
              </a:rPr>
              <a:t>America</a:t>
            </a:r>
            <a:endParaRPr sz="2000" b="1">
              <a:solidFill>
                <a:schemeClr val="bg1">
                  <a:lumMod val="95000"/>
                </a:schemeClr>
              </a:solidFill>
              <a:latin typeface="AauxPro OT"/>
              <a:cs typeface="AauxPro OT"/>
            </a:endParaRPr>
          </a:p>
        </p:txBody>
      </p:sp>
      <p:sp>
        <p:nvSpPr>
          <p:cNvPr id="311" name="object 35">
            <a:extLst>
              <a:ext uri="{FF2B5EF4-FFF2-40B4-BE49-F238E27FC236}">
                <a16:creationId xmlns:a16="http://schemas.microsoft.com/office/drawing/2014/main" id="{1D7956BE-A774-429A-840B-23369F860980}"/>
              </a:ext>
            </a:extLst>
          </p:cNvPr>
          <p:cNvSpPr txBox="1"/>
          <p:nvPr/>
        </p:nvSpPr>
        <p:spPr>
          <a:xfrm>
            <a:off x="16467340" y="9022912"/>
            <a:ext cx="227402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ES" sz="3600" b="1">
                <a:solidFill>
                  <a:srgbClr val="800000"/>
                </a:solidFill>
                <a:latin typeface="AauxPro OT"/>
                <a:cs typeface="AauxPro OT"/>
              </a:rPr>
              <a:t>7%</a:t>
            </a:r>
            <a:endParaRPr sz="3600" b="1">
              <a:solidFill>
                <a:srgbClr val="800000"/>
              </a:solidFill>
              <a:latin typeface="AauxPro OT"/>
              <a:cs typeface="AauxPro OT"/>
            </a:endParaRPr>
          </a:p>
          <a:p>
            <a:pPr marL="12700" algn="ctr"/>
            <a:r>
              <a:rPr lang="es-ES" sz="2400" b="1" spc="10" err="1">
                <a:solidFill>
                  <a:schemeClr val="bg1">
                    <a:lumMod val="95000"/>
                  </a:schemeClr>
                </a:solidFill>
                <a:latin typeface="AauxPro OT"/>
                <a:cs typeface="AauxPro OT"/>
              </a:rPr>
              <a:t>Europe</a:t>
            </a:r>
            <a:endParaRPr sz="2000" b="1">
              <a:solidFill>
                <a:schemeClr val="bg1">
                  <a:lumMod val="95000"/>
                </a:schemeClr>
              </a:solidFill>
              <a:latin typeface="AauxPro OT"/>
              <a:cs typeface="AauxPro OT"/>
            </a:endParaRPr>
          </a:p>
        </p:txBody>
      </p:sp>
      <p:sp>
        <p:nvSpPr>
          <p:cNvPr id="312" name="object 35">
            <a:extLst>
              <a:ext uri="{FF2B5EF4-FFF2-40B4-BE49-F238E27FC236}">
                <a16:creationId xmlns:a16="http://schemas.microsoft.com/office/drawing/2014/main" id="{3D633FE2-C13F-41E9-96A2-AC5E0BBFB2E3}"/>
              </a:ext>
            </a:extLst>
          </p:cNvPr>
          <p:cNvSpPr txBox="1"/>
          <p:nvPr/>
        </p:nvSpPr>
        <p:spPr>
          <a:xfrm>
            <a:off x="16043190" y="10127443"/>
            <a:ext cx="1385551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ES" sz="3600" b="1">
                <a:solidFill>
                  <a:srgbClr val="0070C0"/>
                </a:solidFill>
                <a:latin typeface="AauxPro OT"/>
                <a:cs typeface="AauxPro OT"/>
              </a:rPr>
              <a:t>5%</a:t>
            </a:r>
            <a:endParaRPr sz="3600" b="1">
              <a:solidFill>
                <a:srgbClr val="0070C0"/>
              </a:solidFill>
              <a:latin typeface="AauxPro OT"/>
              <a:cs typeface="AauxPro OT"/>
            </a:endParaRPr>
          </a:p>
          <a:p>
            <a:pPr marL="12700" algn="ctr"/>
            <a:r>
              <a:rPr lang="es-ES" sz="2400" b="1" spc="10" err="1">
                <a:solidFill>
                  <a:schemeClr val="bg1">
                    <a:lumMod val="95000"/>
                  </a:schemeClr>
                </a:solidFill>
                <a:latin typeface="AauxPro OT"/>
                <a:cs typeface="AauxPro OT"/>
              </a:rPr>
              <a:t>Others</a:t>
            </a:r>
            <a:endParaRPr sz="2000" b="1">
              <a:solidFill>
                <a:schemeClr val="bg1">
                  <a:lumMod val="95000"/>
                </a:schemeClr>
              </a:solidFill>
              <a:latin typeface="AauxPro OT"/>
              <a:cs typeface="AauxPro OT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B9974E7-52B3-4AF6-9EF9-6EAE3EA59945}"/>
              </a:ext>
            </a:extLst>
          </p:cNvPr>
          <p:cNvCxnSpPr/>
          <p:nvPr/>
        </p:nvCxnSpPr>
        <p:spPr>
          <a:xfrm>
            <a:off x="10661650" y="2047875"/>
            <a:ext cx="0" cy="8008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object 128">
            <a:extLst>
              <a:ext uri="{FF2B5EF4-FFF2-40B4-BE49-F238E27FC236}">
                <a16:creationId xmlns:a16="http://schemas.microsoft.com/office/drawing/2014/main" id="{A45A16EE-0A15-49DB-86F7-FEDA850A0C19}"/>
              </a:ext>
            </a:extLst>
          </p:cNvPr>
          <p:cNvSpPr txBox="1"/>
          <p:nvPr/>
        </p:nvSpPr>
        <p:spPr>
          <a:xfrm>
            <a:off x="11288821" y="1307916"/>
            <a:ext cx="5146580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es-CL"/>
            </a:defPPr>
            <a:lvl1pPr marL="167640" indent="-154940">
              <a:lnSpc>
                <a:spcPct val="100000"/>
              </a:lnSpc>
              <a:spcBef>
                <a:spcPts val="130"/>
              </a:spcBef>
              <a:buAutoNum type="arabicParenBoth"/>
              <a:tabLst>
                <a:tab pos="168275" algn="l"/>
              </a:tabLst>
              <a:defRPr sz="1400" i="1" spc="5">
                <a:solidFill>
                  <a:schemeClr val="bg1"/>
                </a:solidFill>
                <a:latin typeface="AauxProOT-MediumItalicOSF"/>
                <a:cs typeface="AauxProOT-MediumItalicOSF"/>
              </a:defRPr>
            </a:lvl1pPr>
          </a:lstStyle>
          <a:p>
            <a:pPr marL="0" indent="0">
              <a:buNone/>
            </a:pPr>
            <a:r>
              <a:rPr lang="es-ES">
                <a:solidFill>
                  <a:schemeClr val="bg1">
                    <a:lumMod val="95000"/>
                  </a:schemeClr>
                </a:solidFill>
              </a:rPr>
              <a:t>As of </a:t>
            </a:r>
            <a:r>
              <a:rPr lang="es-ES" err="1">
                <a:solidFill>
                  <a:schemeClr val="bg1">
                    <a:lumMod val="95000"/>
                  </a:schemeClr>
                </a:solidFill>
              </a:rPr>
              <a:t>December</a:t>
            </a:r>
            <a:r>
              <a:rPr lang="es-ES">
                <a:solidFill>
                  <a:schemeClr val="bg1">
                    <a:lumMod val="95000"/>
                  </a:schemeClr>
                </a:solidFill>
              </a:rPr>
              <a:t> 2021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C55CDEA-F01A-431D-955F-0377075FFCD8}"/>
              </a:ext>
            </a:extLst>
          </p:cNvPr>
          <p:cNvGrpSpPr/>
          <p:nvPr/>
        </p:nvGrpSpPr>
        <p:grpSpPr>
          <a:xfrm>
            <a:off x="10542219" y="1744225"/>
            <a:ext cx="5072431" cy="3776152"/>
            <a:chOff x="14959345" y="1773643"/>
            <a:chExt cx="5072431" cy="3776152"/>
          </a:xfrm>
        </p:grpSpPr>
        <p:grpSp>
          <p:nvGrpSpPr>
            <p:cNvPr id="202" name="Grupo 201">
              <a:extLst>
                <a:ext uri="{FF2B5EF4-FFF2-40B4-BE49-F238E27FC236}">
                  <a16:creationId xmlns:a16="http://schemas.microsoft.com/office/drawing/2014/main" id="{8ECD8F4F-6DC9-4108-A29B-A43BA1BB13C4}"/>
                </a:ext>
              </a:extLst>
            </p:cNvPr>
            <p:cNvGrpSpPr/>
            <p:nvPr/>
          </p:nvGrpSpPr>
          <p:grpSpPr>
            <a:xfrm>
              <a:off x="16702296" y="2551623"/>
              <a:ext cx="1492752" cy="1127752"/>
              <a:chOff x="1371253" y="2564904"/>
              <a:chExt cx="2960688" cy="2133601"/>
            </a:xfrm>
          </p:grpSpPr>
          <p:sp>
            <p:nvSpPr>
              <p:cNvPr id="203" name="Freeform 23">
                <a:extLst>
                  <a:ext uri="{FF2B5EF4-FFF2-40B4-BE49-F238E27FC236}">
                    <a16:creationId xmlns:a16="http://schemas.microsoft.com/office/drawing/2014/main" id="{CCE433F3-4920-454A-BC86-3E2B60F89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7353" y="4295279"/>
                <a:ext cx="23813" cy="49213"/>
              </a:xfrm>
              <a:custGeom>
                <a:avLst/>
                <a:gdLst>
                  <a:gd name="T0" fmla="*/ 13 w 15"/>
                  <a:gd name="T1" fmla="*/ 30 h 31"/>
                  <a:gd name="T2" fmla="*/ 8 w 15"/>
                  <a:gd name="T3" fmla="*/ 31 h 31"/>
                  <a:gd name="T4" fmla="*/ 5 w 15"/>
                  <a:gd name="T5" fmla="*/ 19 h 31"/>
                  <a:gd name="T6" fmla="*/ 0 w 15"/>
                  <a:gd name="T7" fmla="*/ 13 h 31"/>
                  <a:gd name="T8" fmla="*/ 6 w 15"/>
                  <a:gd name="T9" fmla="*/ 0 h 31"/>
                  <a:gd name="T10" fmla="*/ 11 w 15"/>
                  <a:gd name="T11" fmla="*/ 0 h 31"/>
                  <a:gd name="T12" fmla="*/ 15 w 15"/>
                  <a:gd name="T13" fmla="*/ 18 h 31"/>
                  <a:gd name="T14" fmla="*/ 13 w 15"/>
                  <a:gd name="T15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31">
                    <a:moveTo>
                      <a:pt x="13" y="30"/>
                    </a:moveTo>
                    <a:lnTo>
                      <a:pt x="8" y="31"/>
                    </a:lnTo>
                    <a:lnTo>
                      <a:pt x="5" y="19"/>
                    </a:lnTo>
                    <a:lnTo>
                      <a:pt x="0" y="13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5" y="18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4" name="Freeform 24">
                <a:extLst>
                  <a:ext uri="{FF2B5EF4-FFF2-40B4-BE49-F238E27FC236}">
                    <a16:creationId xmlns:a16="http://schemas.microsoft.com/office/drawing/2014/main" id="{3974D079-01DB-4C2F-B623-CC39B9E30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591" y="4239717"/>
                <a:ext cx="33338" cy="15875"/>
              </a:xfrm>
              <a:custGeom>
                <a:avLst/>
                <a:gdLst>
                  <a:gd name="T0" fmla="*/ 20 w 21"/>
                  <a:gd name="T1" fmla="*/ 6 h 10"/>
                  <a:gd name="T2" fmla="*/ 0 w 21"/>
                  <a:gd name="T3" fmla="*/ 10 h 10"/>
                  <a:gd name="T4" fmla="*/ 0 w 21"/>
                  <a:gd name="T5" fmla="*/ 2 h 10"/>
                  <a:gd name="T6" fmla="*/ 9 w 21"/>
                  <a:gd name="T7" fmla="*/ 0 h 10"/>
                  <a:gd name="T8" fmla="*/ 21 w 21"/>
                  <a:gd name="T9" fmla="*/ 1 h 10"/>
                  <a:gd name="T10" fmla="*/ 20 w 21"/>
                  <a:gd name="T1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0">
                    <a:moveTo>
                      <a:pt x="20" y="6"/>
                    </a:moveTo>
                    <a:lnTo>
                      <a:pt x="0" y="10"/>
                    </a:lnTo>
                    <a:lnTo>
                      <a:pt x="0" y="2"/>
                    </a:lnTo>
                    <a:lnTo>
                      <a:pt x="9" y="0"/>
                    </a:lnTo>
                    <a:lnTo>
                      <a:pt x="21" y="1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5" name="Freeform 25">
                <a:extLst>
                  <a:ext uri="{FF2B5EF4-FFF2-40B4-BE49-F238E27FC236}">
                    <a16:creationId xmlns:a16="http://schemas.microsoft.com/office/drawing/2014/main" id="{B5322C84-D736-45B8-A11B-C0B756643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7516" y="4234954"/>
                <a:ext cx="20638" cy="38100"/>
              </a:xfrm>
              <a:custGeom>
                <a:avLst/>
                <a:gdLst>
                  <a:gd name="T0" fmla="*/ 13 w 13"/>
                  <a:gd name="T1" fmla="*/ 9 h 24"/>
                  <a:gd name="T2" fmla="*/ 7 w 13"/>
                  <a:gd name="T3" fmla="*/ 24 h 24"/>
                  <a:gd name="T4" fmla="*/ 5 w 13"/>
                  <a:gd name="T5" fmla="*/ 21 h 24"/>
                  <a:gd name="T6" fmla="*/ 7 w 13"/>
                  <a:gd name="T7" fmla="*/ 10 h 24"/>
                  <a:gd name="T8" fmla="*/ 0 w 13"/>
                  <a:gd name="T9" fmla="*/ 2 h 24"/>
                  <a:gd name="T10" fmla="*/ 1 w 13"/>
                  <a:gd name="T11" fmla="*/ 0 h 24"/>
                  <a:gd name="T12" fmla="*/ 13 w 13"/>
                  <a:gd name="T1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13" y="9"/>
                    </a:moveTo>
                    <a:lnTo>
                      <a:pt x="7" y="24"/>
                    </a:lnTo>
                    <a:lnTo>
                      <a:pt x="5" y="21"/>
                    </a:lnTo>
                    <a:lnTo>
                      <a:pt x="7" y="10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3" y="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6" name="Freeform 28">
                <a:extLst>
                  <a:ext uri="{FF2B5EF4-FFF2-40B4-BE49-F238E27FC236}">
                    <a16:creationId xmlns:a16="http://schemas.microsoft.com/office/drawing/2014/main" id="{FAF061CE-66BB-4931-AFB4-C4234E4B1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103" y="4515942"/>
                <a:ext cx="41275" cy="85725"/>
              </a:xfrm>
              <a:custGeom>
                <a:avLst/>
                <a:gdLst>
                  <a:gd name="T0" fmla="*/ 6 w 26"/>
                  <a:gd name="T1" fmla="*/ 14 h 54"/>
                  <a:gd name="T2" fmla="*/ 6 w 26"/>
                  <a:gd name="T3" fmla="*/ 11 h 54"/>
                  <a:gd name="T4" fmla="*/ 9 w 26"/>
                  <a:gd name="T5" fmla="*/ 11 h 54"/>
                  <a:gd name="T6" fmla="*/ 12 w 26"/>
                  <a:gd name="T7" fmla="*/ 13 h 54"/>
                  <a:gd name="T8" fmla="*/ 20 w 26"/>
                  <a:gd name="T9" fmla="*/ 0 h 54"/>
                  <a:gd name="T10" fmla="*/ 23 w 26"/>
                  <a:gd name="T11" fmla="*/ 0 h 54"/>
                  <a:gd name="T12" fmla="*/ 23 w 26"/>
                  <a:gd name="T13" fmla="*/ 3 h 54"/>
                  <a:gd name="T14" fmla="*/ 26 w 26"/>
                  <a:gd name="T15" fmla="*/ 3 h 54"/>
                  <a:gd name="T16" fmla="*/ 25 w 26"/>
                  <a:gd name="T17" fmla="*/ 9 h 54"/>
                  <a:gd name="T18" fmla="*/ 21 w 26"/>
                  <a:gd name="T19" fmla="*/ 18 h 54"/>
                  <a:gd name="T20" fmla="*/ 22 w 26"/>
                  <a:gd name="T21" fmla="*/ 21 h 54"/>
                  <a:gd name="T22" fmla="*/ 19 w 26"/>
                  <a:gd name="T23" fmla="*/ 29 h 54"/>
                  <a:gd name="T24" fmla="*/ 20 w 26"/>
                  <a:gd name="T25" fmla="*/ 31 h 54"/>
                  <a:gd name="T26" fmla="*/ 17 w 26"/>
                  <a:gd name="T27" fmla="*/ 41 h 54"/>
                  <a:gd name="T28" fmla="*/ 13 w 26"/>
                  <a:gd name="T29" fmla="*/ 46 h 54"/>
                  <a:gd name="T30" fmla="*/ 10 w 26"/>
                  <a:gd name="T31" fmla="*/ 47 h 54"/>
                  <a:gd name="T32" fmla="*/ 5 w 26"/>
                  <a:gd name="T33" fmla="*/ 54 h 54"/>
                  <a:gd name="T34" fmla="*/ 0 w 26"/>
                  <a:gd name="T35" fmla="*/ 54 h 54"/>
                  <a:gd name="T36" fmla="*/ 4 w 26"/>
                  <a:gd name="T37" fmla="*/ 31 h 54"/>
                  <a:gd name="T38" fmla="*/ 6 w 26"/>
                  <a:gd name="T39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54">
                    <a:moveTo>
                      <a:pt x="6" y="14"/>
                    </a:moveTo>
                    <a:lnTo>
                      <a:pt x="6" y="11"/>
                    </a:lnTo>
                    <a:lnTo>
                      <a:pt x="9" y="11"/>
                    </a:lnTo>
                    <a:lnTo>
                      <a:pt x="12" y="13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5" y="9"/>
                    </a:lnTo>
                    <a:lnTo>
                      <a:pt x="21" y="18"/>
                    </a:lnTo>
                    <a:lnTo>
                      <a:pt x="22" y="21"/>
                    </a:lnTo>
                    <a:lnTo>
                      <a:pt x="19" y="29"/>
                    </a:lnTo>
                    <a:lnTo>
                      <a:pt x="20" y="31"/>
                    </a:lnTo>
                    <a:lnTo>
                      <a:pt x="17" y="41"/>
                    </a:lnTo>
                    <a:lnTo>
                      <a:pt x="13" y="46"/>
                    </a:lnTo>
                    <a:lnTo>
                      <a:pt x="10" y="47"/>
                    </a:lnTo>
                    <a:lnTo>
                      <a:pt x="5" y="54"/>
                    </a:lnTo>
                    <a:lnTo>
                      <a:pt x="0" y="54"/>
                    </a:lnTo>
                    <a:lnTo>
                      <a:pt x="4" y="31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7" name="Freeform 35">
                <a:extLst>
                  <a:ext uri="{FF2B5EF4-FFF2-40B4-BE49-F238E27FC236}">
                    <a16:creationId xmlns:a16="http://schemas.microsoft.com/office/drawing/2014/main" id="{A2E58DAF-CC38-4D37-BF01-30C1DCA0D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566" y="3579317"/>
                <a:ext cx="58738" cy="34925"/>
              </a:xfrm>
              <a:custGeom>
                <a:avLst/>
                <a:gdLst>
                  <a:gd name="T0" fmla="*/ 11 w 37"/>
                  <a:gd name="T1" fmla="*/ 10 h 22"/>
                  <a:gd name="T2" fmla="*/ 22 w 37"/>
                  <a:gd name="T3" fmla="*/ 13 h 22"/>
                  <a:gd name="T4" fmla="*/ 37 w 37"/>
                  <a:gd name="T5" fmla="*/ 12 h 22"/>
                  <a:gd name="T6" fmla="*/ 26 w 37"/>
                  <a:gd name="T7" fmla="*/ 21 h 22"/>
                  <a:gd name="T8" fmla="*/ 20 w 37"/>
                  <a:gd name="T9" fmla="*/ 22 h 22"/>
                  <a:gd name="T10" fmla="*/ 2 w 37"/>
                  <a:gd name="T11" fmla="*/ 13 h 22"/>
                  <a:gd name="T12" fmla="*/ 0 w 37"/>
                  <a:gd name="T13" fmla="*/ 6 h 22"/>
                  <a:gd name="T14" fmla="*/ 8 w 37"/>
                  <a:gd name="T15" fmla="*/ 0 h 22"/>
                  <a:gd name="T16" fmla="*/ 11 w 37"/>
                  <a:gd name="T17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22">
                    <a:moveTo>
                      <a:pt x="11" y="10"/>
                    </a:moveTo>
                    <a:lnTo>
                      <a:pt x="22" y="13"/>
                    </a:lnTo>
                    <a:lnTo>
                      <a:pt x="37" y="12"/>
                    </a:lnTo>
                    <a:lnTo>
                      <a:pt x="26" y="21"/>
                    </a:lnTo>
                    <a:lnTo>
                      <a:pt x="20" y="22"/>
                    </a:lnTo>
                    <a:lnTo>
                      <a:pt x="2" y="13"/>
                    </a:lnTo>
                    <a:lnTo>
                      <a:pt x="0" y="6"/>
                    </a:lnTo>
                    <a:lnTo>
                      <a:pt x="8" y="0"/>
                    </a:lnTo>
                    <a:lnTo>
                      <a:pt x="11" y="1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8" name="Freeform 36">
                <a:extLst>
                  <a:ext uri="{FF2B5EF4-FFF2-40B4-BE49-F238E27FC236}">
                    <a16:creationId xmlns:a16="http://schemas.microsoft.com/office/drawing/2014/main" id="{2399744C-4F2E-494C-BE70-7004F26F33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23728" y="2564904"/>
                <a:ext cx="2208213" cy="1189038"/>
              </a:xfrm>
              <a:custGeom>
                <a:avLst/>
                <a:gdLst>
                  <a:gd name="T0" fmla="*/ 5030 w 5699"/>
                  <a:gd name="T1" fmla="*/ 189 h 3068"/>
                  <a:gd name="T2" fmla="*/ 4486 w 5699"/>
                  <a:gd name="T3" fmla="*/ 395 h 3068"/>
                  <a:gd name="T4" fmla="*/ 4419 w 5699"/>
                  <a:gd name="T5" fmla="*/ 225 h 3068"/>
                  <a:gd name="T6" fmla="*/ 4392 w 5699"/>
                  <a:gd name="T7" fmla="*/ 58 h 3068"/>
                  <a:gd name="T8" fmla="*/ 5423 w 5699"/>
                  <a:gd name="T9" fmla="*/ 7 h 3068"/>
                  <a:gd name="T10" fmla="*/ 4022 w 5699"/>
                  <a:gd name="T11" fmla="*/ 136 h 3068"/>
                  <a:gd name="T12" fmla="*/ 3430 w 5699"/>
                  <a:gd name="T13" fmla="*/ 261 h 3068"/>
                  <a:gd name="T14" fmla="*/ 3861 w 5699"/>
                  <a:gd name="T15" fmla="*/ 239 h 3068"/>
                  <a:gd name="T16" fmla="*/ 3040 w 5699"/>
                  <a:gd name="T17" fmla="*/ 281 h 3068"/>
                  <a:gd name="T18" fmla="*/ 2702 w 5699"/>
                  <a:gd name="T19" fmla="*/ 373 h 3068"/>
                  <a:gd name="T20" fmla="*/ 3998 w 5699"/>
                  <a:gd name="T21" fmla="*/ 378 h 3068"/>
                  <a:gd name="T22" fmla="*/ 4259 w 5699"/>
                  <a:gd name="T23" fmla="*/ 497 h 3068"/>
                  <a:gd name="T24" fmla="*/ 3108 w 5699"/>
                  <a:gd name="T25" fmla="*/ 415 h 3068"/>
                  <a:gd name="T26" fmla="*/ 2781 w 5699"/>
                  <a:gd name="T27" fmla="*/ 376 h 3068"/>
                  <a:gd name="T28" fmla="*/ 3397 w 5699"/>
                  <a:gd name="T29" fmla="*/ 466 h 3068"/>
                  <a:gd name="T30" fmla="*/ 3741 w 5699"/>
                  <a:gd name="T31" fmla="*/ 428 h 3068"/>
                  <a:gd name="T32" fmla="*/ 2485 w 5699"/>
                  <a:gd name="T33" fmla="*/ 522 h 3068"/>
                  <a:gd name="T34" fmla="*/ 3658 w 5699"/>
                  <a:gd name="T35" fmla="*/ 525 h 3068"/>
                  <a:gd name="T36" fmla="*/ 3220 w 5699"/>
                  <a:gd name="T37" fmla="*/ 713 h 3068"/>
                  <a:gd name="T38" fmla="*/ 4363 w 5699"/>
                  <a:gd name="T39" fmla="*/ 644 h 3068"/>
                  <a:gd name="T40" fmla="*/ 4935 w 5699"/>
                  <a:gd name="T41" fmla="*/ 1030 h 3068"/>
                  <a:gd name="T42" fmla="*/ 4609 w 5699"/>
                  <a:gd name="T43" fmla="*/ 1331 h 3068"/>
                  <a:gd name="T44" fmla="*/ 3970 w 5699"/>
                  <a:gd name="T45" fmla="*/ 1206 h 3068"/>
                  <a:gd name="T46" fmla="*/ 4260 w 5699"/>
                  <a:gd name="T47" fmla="*/ 820 h 3068"/>
                  <a:gd name="T48" fmla="*/ 4081 w 5699"/>
                  <a:gd name="T49" fmla="*/ 547 h 3068"/>
                  <a:gd name="T50" fmla="*/ 3095 w 5699"/>
                  <a:gd name="T51" fmla="*/ 573 h 3068"/>
                  <a:gd name="T52" fmla="*/ 2829 w 5699"/>
                  <a:gd name="T53" fmla="*/ 664 h 3068"/>
                  <a:gd name="T54" fmla="*/ 2787 w 5699"/>
                  <a:gd name="T55" fmla="*/ 885 h 3068"/>
                  <a:gd name="T56" fmla="*/ 2450 w 5699"/>
                  <a:gd name="T57" fmla="*/ 782 h 3068"/>
                  <a:gd name="T58" fmla="*/ 3509 w 5699"/>
                  <a:gd name="T59" fmla="*/ 917 h 3068"/>
                  <a:gd name="T60" fmla="*/ 3972 w 5699"/>
                  <a:gd name="T61" fmla="*/ 981 h 3068"/>
                  <a:gd name="T62" fmla="*/ 2985 w 5699"/>
                  <a:gd name="T63" fmla="*/ 1402 h 3068"/>
                  <a:gd name="T64" fmla="*/ 3247 w 5699"/>
                  <a:gd name="T65" fmla="*/ 1941 h 3068"/>
                  <a:gd name="T66" fmla="*/ 3750 w 5699"/>
                  <a:gd name="T67" fmla="*/ 1783 h 3068"/>
                  <a:gd name="T68" fmla="*/ 4337 w 5699"/>
                  <a:gd name="T69" fmla="*/ 1477 h 3068"/>
                  <a:gd name="T70" fmla="*/ 4740 w 5699"/>
                  <a:gd name="T71" fmla="*/ 1945 h 3068"/>
                  <a:gd name="T72" fmla="*/ 4219 w 5699"/>
                  <a:gd name="T73" fmla="*/ 2347 h 3068"/>
                  <a:gd name="T74" fmla="*/ 4164 w 5699"/>
                  <a:gd name="T75" fmla="*/ 2685 h 3068"/>
                  <a:gd name="T76" fmla="*/ 4034 w 5699"/>
                  <a:gd name="T77" fmla="*/ 2767 h 3068"/>
                  <a:gd name="T78" fmla="*/ 3533 w 5699"/>
                  <a:gd name="T79" fmla="*/ 2788 h 3068"/>
                  <a:gd name="T80" fmla="*/ 2912 w 5699"/>
                  <a:gd name="T81" fmla="*/ 3023 h 3068"/>
                  <a:gd name="T82" fmla="*/ 2877 w 5699"/>
                  <a:gd name="T83" fmla="*/ 2695 h 3068"/>
                  <a:gd name="T84" fmla="*/ 2569 w 5699"/>
                  <a:gd name="T85" fmla="*/ 2536 h 3068"/>
                  <a:gd name="T86" fmla="*/ 1634 w 5699"/>
                  <a:gd name="T87" fmla="*/ 2455 h 3068"/>
                  <a:gd name="T88" fmla="*/ 264 w 5699"/>
                  <a:gd name="T89" fmla="*/ 2180 h 3068"/>
                  <a:gd name="T90" fmla="*/ 224 w 5699"/>
                  <a:gd name="T91" fmla="*/ 1603 h 3068"/>
                  <a:gd name="T92" fmla="*/ 1272 w 5699"/>
                  <a:gd name="T93" fmla="*/ 843 h 3068"/>
                  <a:gd name="T94" fmla="*/ 1966 w 5699"/>
                  <a:gd name="T95" fmla="*/ 852 h 3068"/>
                  <a:gd name="T96" fmla="*/ 2624 w 5699"/>
                  <a:gd name="T97" fmla="*/ 901 h 3068"/>
                  <a:gd name="T98" fmla="*/ 3256 w 5699"/>
                  <a:gd name="T99" fmla="*/ 947 h 3068"/>
                  <a:gd name="T100" fmla="*/ 3159 w 5699"/>
                  <a:gd name="T101" fmla="*/ 875 h 3068"/>
                  <a:gd name="T102" fmla="*/ 4305 w 5699"/>
                  <a:gd name="T103" fmla="*/ 930 h 3068"/>
                  <a:gd name="T104" fmla="*/ 3839 w 5699"/>
                  <a:gd name="T105" fmla="*/ 1271 h 3068"/>
                  <a:gd name="T106" fmla="*/ 3588 w 5699"/>
                  <a:gd name="T107" fmla="*/ 1392 h 3068"/>
                  <a:gd name="T108" fmla="*/ 3812 w 5699"/>
                  <a:gd name="T109" fmla="*/ 1392 h 3068"/>
                  <a:gd name="T110" fmla="*/ 4766 w 5699"/>
                  <a:gd name="T111" fmla="*/ 2387 h 3068"/>
                  <a:gd name="T112" fmla="*/ 4866 w 5699"/>
                  <a:gd name="T113" fmla="*/ 2637 h 3068"/>
                  <a:gd name="T114" fmla="*/ 4753 w 5699"/>
                  <a:gd name="T115" fmla="*/ 2312 h 3068"/>
                  <a:gd name="T116" fmla="*/ 117 w 5699"/>
                  <a:gd name="T117" fmla="*/ 2327 h 3068"/>
                  <a:gd name="T118" fmla="*/ 4287 w 5699"/>
                  <a:gd name="T119" fmla="*/ 2375 h 30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699" h="3068">
                    <a:moveTo>
                      <a:pt x="5423" y="7"/>
                    </a:moveTo>
                    <a:lnTo>
                      <a:pt x="5539" y="10"/>
                    </a:lnTo>
                    <a:lnTo>
                      <a:pt x="5629" y="17"/>
                    </a:lnTo>
                    <a:lnTo>
                      <a:pt x="5699" y="30"/>
                    </a:lnTo>
                    <a:lnTo>
                      <a:pt x="5686" y="44"/>
                    </a:lnTo>
                    <a:lnTo>
                      <a:pt x="5555" y="66"/>
                    </a:lnTo>
                    <a:lnTo>
                      <a:pt x="5436" y="76"/>
                    </a:lnTo>
                    <a:lnTo>
                      <a:pt x="5383" y="88"/>
                    </a:lnTo>
                    <a:lnTo>
                      <a:pt x="5484" y="87"/>
                    </a:lnTo>
                    <a:lnTo>
                      <a:pt x="5346" y="120"/>
                    </a:lnTo>
                    <a:lnTo>
                      <a:pt x="5257" y="135"/>
                    </a:lnTo>
                    <a:lnTo>
                      <a:pt x="5136" y="180"/>
                    </a:lnTo>
                    <a:lnTo>
                      <a:pt x="5030" y="189"/>
                    </a:lnTo>
                    <a:lnTo>
                      <a:pt x="4989" y="201"/>
                    </a:lnTo>
                    <a:lnTo>
                      <a:pt x="4840" y="207"/>
                    </a:lnTo>
                    <a:lnTo>
                      <a:pt x="4898" y="214"/>
                    </a:lnTo>
                    <a:lnTo>
                      <a:pt x="4856" y="224"/>
                    </a:lnTo>
                    <a:lnTo>
                      <a:pt x="4869" y="253"/>
                    </a:lnTo>
                    <a:lnTo>
                      <a:pt x="4804" y="273"/>
                    </a:lnTo>
                    <a:lnTo>
                      <a:pt x="4714" y="290"/>
                    </a:lnTo>
                    <a:lnTo>
                      <a:pt x="4669" y="313"/>
                    </a:lnTo>
                    <a:lnTo>
                      <a:pt x="4584" y="331"/>
                    </a:lnTo>
                    <a:lnTo>
                      <a:pt x="4578" y="345"/>
                    </a:lnTo>
                    <a:lnTo>
                      <a:pt x="4664" y="343"/>
                    </a:lnTo>
                    <a:lnTo>
                      <a:pt x="4652" y="357"/>
                    </a:lnTo>
                    <a:lnTo>
                      <a:pt x="4486" y="395"/>
                    </a:lnTo>
                    <a:lnTo>
                      <a:pt x="4373" y="377"/>
                    </a:lnTo>
                    <a:lnTo>
                      <a:pt x="4218" y="387"/>
                    </a:lnTo>
                    <a:lnTo>
                      <a:pt x="4152" y="380"/>
                    </a:lnTo>
                    <a:lnTo>
                      <a:pt x="4062" y="376"/>
                    </a:lnTo>
                    <a:lnTo>
                      <a:pt x="4086" y="347"/>
                    </a:lnTo>
                    <a:lnTo>
                      <a:pt x="4191" y="333"/>
                    </a:lnTo>
                    <a:lnTo>
                      <a:pt x="4212" y="290"/>
                    </a:lnTo>
                    <a:lnTo>
                      <a:pt x="4246" y="285"/>
                    </a:lnTo>
                    <a:lnTo>
                      <a:pt x="4349" y="311"/>
                    </a:lnTo>
                    <a:lnTo>
                      <a:pt x="4322" y="273"/>
                    </a:lnTo>
                    <a:lnTo>
                      <a:pt x="4256" y="262"/>
                    </a:lnTo>
                    <a:lnTo>
                      <a:pt x="4319" y="239"/>
                    </a:lnTo>
                    <a:lnTo>
                      <a:pt x="4419" y="225"/>
                    </a:lnTo>
                    <a:lnTo>
                      <a:pt x="4453" y="206"/>
                    </a:lnTo>
                    <a:lnTo>
                      <a:pt x="4411" y="184"/>
                    </a:lnTo>
                    <a:lnTo>
                      <a:pt x="4423" y="155"/>
                    </a:lnTo>
                    <a:lnTo>
                      <a:pt x="4548" y="157"/>
                    </a:lnTo>
                    <a:lnTo>
                      <a:pt x="4578" y="163"/>
                    </a:lnTo>
                    <a:lnTo>
                      <a:pt x="4673" y="143"/>
                    </a:lnTo>
                    <a:lnTo>
                      <a:pt x="4575" y="137"/>
                    </a:lnTo>
                    <a:lnTo>
                      <a:pt x="4408" y="140"/>
                    </a:lnTo>
                    <a:lnTo>
                      <a:pt x="4347" y="122"/>
                    </a:lnTo>
                    <a:lnTo>
                      <a:pt x="4335" y="100"/>
                    </a:lnTo>
                    <a:lnTo>
                      <a:pt x="4300" y="85"/>
                    </a:lnTo>
                    <a:lnTo>
                      <a:pt x="4312" y="67"/>
                    </a:lnTo>
                    <a:lnTo>
                      <a:pt x="4392" y="58"/>
                    </a:lnTo>
                    <a:lnTo>
                      <a:pt x="4447" y="56"/>
                    </a:lnTo>
                    <a:lnTo>
                      <a:pt x="4547" y="48"/>
                    </a:lnTo>
                    <a:lnTo>
                      <a:pt x="4636" y="29"/>
                    </a:lnTo>
                    <a:lnTo>
                      <a:pt x="4688" y="32"/>
                    </a:lnTo>
                    <a:lnTo>
                      <a:pt x="4721" y="46"/>
                    </a:lnTo>
                    <a:lnTo>
                      <a:pt x="4787" y="19"/>
                    </a:lnTo>
                    <a:lnTo>
                      <a:pt x="4855" y="11"/>
                    </a:lnTo>
                    <a:lnTo>
                      <a:pt x="4941" y="5"/>
                    </a:lnTo>
                    <a:lnTo>
                      <a:pt x="5080" y="3"/>
                    </a:lnTo>
                    <a:lnTo>
                      <a:pt x="5098" y="9"/>
                    </a:lnTo>
                    <a:lnTo>
                      <a:pt x="5236" y="0"/>
                    </a:lnTo>
                    <a:lnTo>
                      <a:pt x="5329" y="3"/>
                    </a:lnTo>
                    <a:lnTo>
                      <a:pt x="5423" y="7"/>
                    </a:lnTo>
                    <a:moveTo>
                      <a:pt x="4382" y="188"/>
                    </a:moveTo>
                    <a:lnTo>
                      <a:pt x="4419" y="206"/>
                    </a:lnTo>
                    <a:lnTo>
                      <a:pt x="4335" y="223"/>
                    </a:lnTo>
                    <a:lnTo>
                      <a:pt x="4199" y="267"/>
                    </a:lnTo>
                    <a:lnTo>
                      <a:pt x="4110" y="271"/>
                    </a:lnTo>
                    <a:lnTo>
                      <a:pt x="4018" y="263"/>
                    </a:lnTo>
                    <a:lnTo>
                      <a:pt x="3994" y="240"/>
                    </a:lnTo>
                    <a:lnTo>
                      <a:pt x="4019" y="219"/>
                    </a:lnTo>
                    <a:lnTo>
                      <a:pt x="4074" y="204"/>
                    </a:lnTo>
                    <a:lnTo>
                      <a:pt x="3987" y="204"/>
                    </a:lnTo>
                    <a:lnTo>
                      <a:pt x="3958" y="185"/>
                    </a:lnTo>
                    <a:lnTo>
                      <a:pt x="3959" y="160"/>
                    </a:lnTo>
                    <a:lnTo>
                      <a:pt x="4022" y="136"/>
                    </a:lnTo>
                    <a:lnTo>
                      <a:pt x="4075" y="119"/>
                    </a:lnTo>
                    <a:lnTo>
                      <a:pt x="4127" y="116"/>
                    </a:lnTo>
                    <a:lnTo>
                      <a:pt x="4123" y="103"/>
                    </a:lnTo>
                    <a:lnTo>
                      <a:pt x="4233" y="101"/>
                    </a:lnTo>
                    <a:lnTo>
                      <a:pt x="4257" y="129"/>
                    </a:lnTo>
                    <a:lnTo>
                      <a:pt x="4321" y="141"/>
                    </a:lnTo>
                    <a:lnTo>
                      <a:pt x="4386" y="151"/>
                    </a:lnTo>
                    <a:lnTo>
                      <a:pt x="4382" y="188"/>
                    </a:lnTo>
                    <a:moveTo>
                      <a:pt x="3671" y="265"/>
                    </a:moveTo>
                    <a:lnTo>
                      <a:pt x="3660" y="289"/>
                    </a:lnTo>
                    <a:lnTo>
                      <a:pt x="3589" y="283"/>
                    </a:lnTo>
                    <a:lnTo>
                      <a:pt x="3534" y="263"/>
                    </a:lnTo>
                    <a:lnTo>
                      <a:pt x="3430" y="261"/>
                    </a:lnTo>
                    <a:lnTo>
                      <a:pt x="3498" y="244"/>
                    </a:lnTo>
                    <a:lnTo>
                      <a:pt x="3458" y="230"/>
                    </a:lnTo>
                    <a:lnTo>
                      <a:pt x="3484" y="208"/>
                    </a:lnTo>
                    <a:lnTo>
                      <a:pt x="3567" y="216"/>
                    </a:lnTo>
                    <a:lnTo>
                      <a:pt x="3669" y="237"/>
                    </a:lnTo>
                    <a:lnTo>
                      <a:pt x="3671" y="265"/>
                    </a:lnTo>
                    <a:moveTo>
                      <a:pt x="3857" y="280"/>
                    </a:moveTo>
                    <a:lnTo>
                      <a:pt x="3771" y="293"/>
                    </a:lnTo>
                    <a:lnTo>
                      <a:pt x="3748" y="279"/>
                    </a:lnTo>
                    <a:lnTo>
                      <a:pt x="3753" y="257"/>
                    </a:lnTo>
                    <a:lnTo>
                      <a:pt x="3779" y="233"/>
                    </a:lnTo>
                    <a:lnTo>
                      <a:pt x="3838" y="235"/>
                    </a:lnTo>
                    <a:lnTo>
                      <a:pt x="3861" y="239"/>
                    </a:lnTo>
                    <a:lnTo>
                      <a:pt x="3894" y="259"/>
                    </a:lnTo>
                    <a:lnTo>
                      <a:pt x="3857" y="280"/>
                    </a:lnTo>
                    <a:moveTo>
                      <a:pt x="3231" y="248"/>
                    </a:moveTo>
                    <a:lnTo>
                      <a:pt x="3157" y="260"/>
                    </a:lnTo>
                    <a:lnTo>
                      <a:pt x="3078" y="260"/>
                    </a:lnTo>
                    <a:lnTo>
                      <a:pt x="3090" y="251"/>
                    </a:lnTo>
                    <a:lnTo>
                      <a:pt x="3163" y="234"/>
                    </a:lnTo>
                    <a:lnTo>
                      <a:pt x="3185" y="237"/>
                    </a:lnTo>
                    <a:lnTo>
                      <a:pt x="3231" y="248"/>
                    </a:lnTo>
                    <a:moveTo>
                      <a:pt x="3135" y="302"/>
                    </a:moveTo>
                    <a:lnTo>
                      <a:pt x="3021" y="319"/>
                    </a:lnTo>
                    <a:lnTo>
                      <a:pt x="2975" y="300"/>
                    </a:lnTo>
                    <a:lnTo>
                      <a:pt x="3040" y="281"/>
                    </a:lnTo>
                    <a:lnTo>
                      <a:pt x="3119" y="275"/>
                    </a:lnTo>
                    <a:lnTo>
                      <a:pt x="3175" y="284"/>
                    </a:lnTo>
                    <a:lnTo>
                      <a:pt x="3135" y="302"/>
                    </a:lnTo>
                    <a:moveTo>
                      <a:pt x="3917" y="312"/>
                    </a:moveTo>
                    <a:lnTo>
                      <a:pt x="3893" y="314"/>
                    </a:lnTo>
                    <a:lnTo>
                      <a:pt x="3806" y="310"/>
                    </a:lnTo>
                    <a:lnTo>
                      <a:pt x="3812" y="294"/>
                    </a:lnTo>
                    <a:lnTo>
                      <a:pt x="3909" y="294"/>
                    </a:lnTo>
                    <a:lnTo>
                      <a:pt x="3930" y="305"/>
                    </a:lnTo>
                    <a:lnTo>
                      <a:pt x="3917" y="312"/>
                    </a:lnTo>
                    <a:moveTo>
                      <a:pt x="2839" y="305"/>
                    </a:moveTo>
                    <a:lnTo>
                      <a:pt x="2768" y="351"/>
                    </a:lnTo>
                    <a:lnTo>
                      <a:pt x="2702" y="373"/>
                    </a:lnTo>
                    <a:lnTo>
                      <a:pt x="2651" y="376"/>
                    </a:lnTo>
                    <a:lnTo>
                      <a:pt x="2523" y="402"/>
                    </a:lnTo>
                    <a:lnTo>
                      <a:pt x="2430" y="412"/>
                    </a:lnTo>
                    <a:lnTo>
                      <a:pt x="2382" y="398"/>
                    </a:lnTo>
                    <a:lnTo>
                      <a:pt x="2382" y="398"/>
                    </a:lnTo>
                    <a:lnTo>
                      <a:pt x="2530" y="352"/>
                    </a:lnTo>
                    <a:lnTo>
                      <a:pt x="2686" y="313"/>
                    </a:lnTo>
                    <a:lnTo>
                      <a:pt x="2760" y="314"/>
                    </a:lnTo>
                    <a:lnTo>
                      <a:pt x="2839" y="305"/>
                    </a:lnTo>
                    <a:moveTo>
                      <a:pt x="3847" y="338"/>
                    </a:moveTo>
                    <a:lnTo>
                      <a:pt x="3880" y="358"/>
                    </a:lnTo>
                    <a:lnTo>
                      <a:pt x="3977" y="357"/>
                    </a:lnTo>
                    <a:lnTo>
                      <a:pt x="3998" y="378"/>
                    </a:lnTo>
                    <a:lnTo>
                      <a:pt x="3963" y="401"/>
                    </a:lnTo>
                    <a:lnTo>
                      <a:pt x="4005" y="415"/>
                    </a:lnTo>
                    <a:lnTo>
                      <a:pt x="4022" y="430"/>
                    </a:lnTo>
                    <a:lnTo>
                      <a:pt x="4087" y="433"/>
                    </a:lnTo>
                    <a:lnTo>
                      <a:pt x="4155" y="438"/>
                    </a:lnTo>
                    <a:lnTo>
                      <a:pt x="4247" y="425"/>
                    </a:lnTo>
                    <a:lnTo>
                      <a:pt x="4354" y="419"/>
                    </a:lnTo>
                    <a:lnTo>
                      <a:pt x="4431" y="424"/>
                    </a:lnTo>
                    <a:lnTo>
                      <a:pt x="4463" y="448"/>
                    </a:lnTo>
                    <a:lnTo>
                      <a:pt x="4451" y="474"/>
                    </a:lnTo>
                    <a:lnTo>
                      <a:pt x="4405" y="491"/>
                    </a:lnTo>
                    <a:lnTo>
                      <a:pt x="4317" y="505"/>
                    </a:lnTo>
                    <a:lnTo>
                      <a:pt x="4259" y="497"/>
                    </a:lnTo>
                    <a:lnTo>
                      <a:pt x="4104" y="507"/>
                    </a:lnTo>
                    <a:lnTo>
                      <a:pt x="3998" y="509"/>
                    </a:lnTo>
                    <a:lnTo>
                      <a:pt x="3924" y="501"/>
                    </a:lnTo>
                    <a:lnTo>
                      <a:pt x="3810" y="480"/>
                    </a:lnTo>
                    <a:lnTo>
                      <a:pt x="3828" y="444"/>
                    </a:lnTo>
                    <a:lnTo>
                      <a:pt x="3855" y="413"/>
                    </a:lnTo>
                    <a:lnTo>
                      <a:pt x="3834" y="386"/>
                    </a:lnTo>
                    <a:lnTo>
                      <a:pt x="3740" y="378"/>
                    </a:lnTo>
                    <a:lnTo>
                      <a:pt x="3704" y="359"/>
                    </a:lnTo>
                    <a:lnTo>
                      <a:pt x="3751" y="334"/>
                    </a:lnTo>
                    <a:lnTo>
                      <a:pt x="3847" y="338"/>
                    </a:lnTo>
                    <a:moveTo>
                      <a:pt x="3116" y="393"/>
                    </a:moveTo>
                    <a:lnTo>
                      <a:pt x="3108" y="415"/>
                    </a:lnTo>
                    <a:lnTo>
                      <a:pt x="3165" y="405"/>
                    </a:lnTo>
                    <a:lnTo>
                      <a:pt x="3214" y="408"/>
                    </a:lnTo>
                    <a:lnTo>
                      <a:pt x="3186" y="439"/>
                    </a:lnTo>
                    <a:lnTo>
                      <a:pt x="3120" y="469"/>
                    </a:lnTo>
                    <a:lnTo>
                      <a:pt x="2937" y="479"/>
                    </a:lnTo>
                    <a:lnTo>
                      <a:pt x="2775" y="507"/>
                    </a:lnTo>
                    <a:lnTo>
                      <a:pt x="2696" y="508"/>
                    </a:lnTo>
                    <a:lnTo>
                      <a:pt x="2716" y="487"/>
                    </a:lnTo>
                    <a:lnTo>
                      <a:pt x="2856" y="459"/>
                    </a:lnTo>
                    <a:lnTo>
                      <a:pt x="2618" y="466"/>
                    </a:lnTo>
                    <a:lnTo>
                      <a:pt x="2563" y="455"/>
                    </a:lnTo>
                    <a:lnTo>
                      <a:pt x="2712" y="393"/>
                    </a:lnTo>
                    <a:lnTo>
                      <a:pt x="2781" y="376"/>
                    </a:lnTo>
                    <a:lnTo>
                      <a:pt x="2894" y="397"/>
                    </a:lnTo>
                    <a:lnTo>
                      <a:pt x="2935" y="434"/>
                    </a:lnTo>
                    <a:lnTo>
                      <a:pt x="3017" y="439"/>
                    </a:lnTo>
                    <a:lnTo>
                      <a:pt x="3020" y="379"/>
                    </a:lnTo>
                    <a:lnTo>
                      <a:pt x="3094" y="356"/>
                    </a:lnTo>
                    <a:lnTo>
                      <a:pt x="3136" y="364"/>
                    </a:lnTo>
                    <a:lnTo>
                      <a:pt x="3116" y="393"/>
                    </a:lnTo>
                    <a:moveTo>
                      <a:pt x="3634" y="361"/>
                    </a:moveTo>
                    <a:lnTo>
                      <a:pt x="3639" y="390"/>
                    </a:lnTo>
                    <a:lnTo>
                      <a:pt x="3605" y="422"/>
                    </a:lnTo>
                    <a:lnTo>
                      <a:pt x="3531" y="469"/>
                    </a:lnTo>
                    <a:lnTo>
                      <a:pt x="3440" y="476"/>
                    </a:lnTo>
                    <a:lnTo>
                      <a:pt x="3397" y="466"/>
                    </a:lnTo>
                    <a:lnTo>
                      <a:pt x="3440" y="428"/>
                    </a:lnTo>
                    <a:lnTo>
                      <a:pt x="3353" y="433"/>
                    </a:lnTo>
                    <a:lnTo>
                      <a:pt x="3406" y="385"/>
                    </a:lnTo>
                    <a:lnTo>
                      <a:pt x="3457" y="387"/>
                    </a:lnTo>
                    <a:lnTo>
                      <a:pt x="3555" y="366"/>
                    </a:lnTo>
                    <a:lnTo>
                      <a:pt x="3621" y="369"/>
                    </a:lnTo>
                    <a:lnTo>
                      <a:pt x="3634" y="361"/>
                    </a:lnTo>
                    <a:moveTo>
                      <a:pt x="3759" y="471"/>
                    </a:moveTo>
                    <a:lnTo>
                      <a:pt x="3706" y="496"/>
                    </a:lnTo>
                    <a:lnTo>
                      <a:pt x="3637" y="491"/>
                    </a:lnTo>
                    <a:lnTo>
                      <a:pt x="3593" y="474"/>
                    </a:lnTo>
                    <a:lnTo>
                      <a:pt x="3651" y="445"/>
                    </a:lnTo>
                    <a:lnTo>
                      <a:pt x="3741" y="428"/>
                    </a:lnTo>
                    <a:lnTo>
                      <a:pt x="3762" y="450"/>
                    </a:lnTo>
                    <a:lnTo>
                      <a:pt x="3759" y="471"/>
                    </a:lnTo>
                    <a:moveTo>
                      <a:pt x="2102" y="711"/>
                    </a:moveTo>
                    <a:lnTo>
                      <a:pt x="1922" y="744"/>
                    </a:lnTo>
                    <a:lnTo>
                      <a:pt x="1931" y="714"/>
                    </a:lnTo>
                    <a:lnTo>
                      <a:pt x="1854" y="677"/>
                    </a:lnTo>
                    <a:lnTo>
                      <a:pt x="1914" y="648"/>
                    </a:lnTo>
                    <a:lnTo>
                      <a:pt x="2013" y="599"/>
                    </a:lnTo>
                    <a:lnTo>
                      <a:pt x="2115" y="555"/>
                    </a:lnTo>
                    <a:lnTo>
                      <a:pt x="2118" y="515"/>
                    </a:lnTo>
                    <a:lnTo>
                      <a:pt x="2304" y="505"/>
                    </a:lnTo>
                    <a:lnTo>
                      <a:pt x="2359" y="518"/>
                    </a:lnTo>
                    <a:lnTo>
                      <a:pt x="2485" y="522"/>
                    </a:lnTo>
                    <a:lnTo>
                      <a:pt x="2511" y="541"/>
                    </a:lnTo>
                    <a:lnTo>
                      <a:pt x="2532" y="569"/>
                    </a:lnTo>
                    <a:lnTo>
                      <a:pt x="2446" y="586"/>
                    </a:lnTo>
                    <a:lnTo>
                      <a:pt x="2261" y="633"/>
                    </a:lnTo>
                    <a:lnTo>
                      <a:pt x="2138" y="681"/>
                    </a:lnTo>
                    <a:lnTo>
                      <a:pt x="2102" y="711"/>
                    </a:lnTo>
                    <a:moveTo>
                      <a:pt x="3636" y="616"/>
                    </a:moveTo>
                    <a:lnTo>
                      <a:pt x="3531" y="667"/>
                    </a:lnTo>
                    <a:lnTo>
                      <a:pt x="3474" y="664"/>
                    </a:lnTo>
                    <a:lnTo>
                      <a:pt x="3499" y="605"/>
                    </a:lnTo>
                    <a:lnTo>
                      <a:pt x="3534" y="571"/>
                    </a:lnTo>
                    <a:lnTo>
                      <a:pt x="3589" y="543"/>
                    </a:lnTo>
                    <a:lnTo>
                      <a:pt x="3658" y="525"/>
                    </a:lnTo>
                    <a:lnTo>
                      <a:pt x="3762" y="528"/>
                    </a:lnTo>
                    <a:lnTo>
                      <a:pt x="3844" y="544"/>
                    </a:lnTo>
                    <a:lnTo>
                      <a:pt x="3710" y="603"/>
                    </a:lnTo>
                    <a:lnTo>
                      <a:pt x="3636" y="616"/>
                    </a:lnTo>
                    <a:moveTo>
                      <a:pt x="3338" y="545"/>
                    </a:moveTo>
                    <a:lnTo>
                      <a:pt x="3385" y="558"/>
                    </a:lnTo>
                    <a:lnTo>
                      <a:pt x="3485" y="550"/>
                    </a:lnTo>
                    <a:lnTo>
                      <a:pt x="3479" y="569"/>
                    </a:lnTo>
                    <a:lnTo>
                      <a:pt x="3398" y="601"/>
                    </a:lnTo>
                    <a:lnTo>
                      <a:pt x="3448" y="630"/>
                    </a:lnTo>
                    <a:lnTo>
                      <a:pt x="3378" y="692"/>
                    </a:lnTo>
                    <a:lnTo>
                      <a:pt x="3265" y="718"/>
                    </a:lnTo>
                    <a:lnTo>
                      <a:pt x="3220" y="713"/>
                    </a:lnTo>
                    <a:lnTo>
                      <a:pt x="3210" y="686"/>
                    </a:lnTo>
                    <a:lnTo>
                      <a:pt x="3133" y="634"/>
                    </a:lnTo>
                    <a:lnTo>
                      <a:pt x="3157" y="612"/>
                    </a:lnTo>
                    <a:lnTo>
                      <a:pt x="3254" y="620"/>
                    </a:lnTo>
                    <a:lnTo>
                      <a:pt x="3243" y="577"/>
                    </a:lnTo>
                    <a:lnTo>
                      <a:pt x="3338" y="545"/>
                    </a:lnTo>
                    <a:moveTo>
                      <a:pt x="4004" y="590"/>
                    </a:moveTo>
                    <a:lnTo>
                      <a:pt x="4008" y="632"/>
                    </a:lnTo>
                    <a:lnTo>
                      <a:pt x="4104" y="578"/>
                    </a:lnTo>
                    <a:lnTo>
                      <a:pt x="4258" y="551"/>
                    </a:lnTo>
                    <a:lnTo>
                      <a:pt x="4288" y="620"/>
                    </a:lnTo>
                    <a:lnTo>
                      <a:pt x="4244" y="664"/>
                    </a:lnTo>
                    <a:lnTo>
                      <a:pt x="4363" y="644"/>
                    </a:lnTo>
                    <a:lnTo>
                      <a:pt x="4434" y="618"/>
                    </a:lnTo>
                    <a:lnTo>
                      <a:pt x="4523" y="652"/>
                    </a:lnTo>
                    <a:lnTo>
                      <a:pt x="4571" y="684"/>
                    </a:lnTo>
                    <a:lnTo>
                      <a:pt x="4556" y="714"/>
                    </a:lnTo>
                    <a:lnTo>
                      <a:pt x="4665" y="699"/>
                    </a:lnTo>
                    <a:lnTo>
                      <a:pt x="4689" y="743"/>
                    </a:lnTo>
                    <a:lnTo>
                      <a:pt x="4799" y="771"/>
                    </a:lnTo>
                    <a:lnTo>
                      <a:pt x="4828" y="799"/>
                    </a:lnTo>
                    <a:lnTo>
                      <a:pt x="4836" y="866"/>
                    </a:lnTo>
                    <a:lnTo>
                      <a:pt x="4715" y="899"/>
                    </a:lnTo>
                    <a:lnTo>
                      <a:pt x="4815" y="946"/>
                    </a:lnTo>
                    <a:lnTo>
                      <a:pt x="4893" y="962"/>
                    </a:lnTo>
                    <a:lnTo>
                      <a:pt x="4935" y="1030"/>
                    </a:lnTo>
                    <a:lnTo>
                      <a:pt x="5020" y="1035"/>
                    </a:lnTo>
                    <a:lnTo>
                      <a:pt x="4975" y="1087"/>
                    </a:lnTo>
                    <a:lnTo>
                      <a:pt x="4828" y="1174"/>
                    </a:lnTo>
                    <a:lnTo>
                      <a:pt x="4776" y="1142"/>
                    </a:lnTo>
                    <a:lnTo>
                      <a:pt x="4727" y="1070"/>
                    </a:lnTo>
                    <a:lnTo>
                      <a:pt x="4649" y="1079"/>
                    </a:lnTo>
                    <a:lnTo>
                      <a:pt x="4617" y="1122"/>
                    </a:lnTo>
                    <a:lnTo>
                      <a:pt x="4652" y="1166"/>
                    </a:lnTo>
                    <a:lnTo>
                      <a:pt x="4710" y="1201"/>
                    </a:lnTo>
                    <a:lnTo>
                      <a:pt x="4723" y="1221"/>
                    </a:lnTo>
                    <a:lnTo>
                      <a:pt x="4721" y="1296"/>
                    </a:lnTo>
                    <a:lnTo>
                      <a:pt x="4672" y="1352"/>
                    </a:lnTo>
                    <a:lnTo>
                      <a:pt x="4609" y="1331"/>
                    </a:lnTo>
                    <a:lnTo>
                      <a:pt x="4496" y="1269"/>
                    </a:lnTo>
                    <a:lnTo>
                      <a:pt x="4542" y="1335"/>
                    </a:lnTo>
                    <a:lnTo>
                      <a:pt x="4579" y="1382"/>
                    </a:lnTo>
                    <a:lnTo>
                      <a:pt x="4575" y="1409"/>
                    </a:lnTo>
                    <a:lnTo>
                      <a:pt x="4431" y="1378"/>
                    </a:lnTo>
                    <a:lnTo>
                      <a:pt x="4330" y="1333"/>
                    </a:lnTo>
                    <a:lnTo>
                      <a:pt x="4281" y="1296"/>
                    </a:lnTo>
                    <a:lnTo>
                      <a:pt x="4313" y="1274"/>
                    </a:lnTo>
                    <a:lnTo>
                      <a:pt x="4250" y="1235"/>
                    </a:lnTo>
                    <a:lnTo>
                      <a:pt x="4189" y="1198"/>
                    </a:lnTo>
                    <a:lnTo>
                      <a:pt x="4176" y="1220"/>
                    </a:lnTo>
                    <a:lnTo>
                      <a:pt x="4002" y="1232"/>
                    </a:lnTo>
                    <a:lnTo>
                      <a:pt x="3970" y="1206"/>
                    </a:lnTo>
                    <a:lnTo>
                      <a:pt x="4044" y="1151"/>
                    </a:lnTo>
                    <a:lnTo>
                      <a:pt x="4152" y="1149"/>
                    </a:lnTo>
                    <a:lnTo>
                      <a:pt x="4275" y="1140"/>
                    </a:lnTo>
                    <a:lnTo>
                      <a:pt x="4273" y="1113"/>
                    </a:lnTo>
                    <a:lnTo>
                      <a:pt x="4317" y="1076"/>
                    </a:lnTo>
                    <a:lnTo>
                      <a:pt x="4435" y="1004"/>
                    </a:lnTo>
                    <a:lnTo>
                      <a:pt x="4441" y="971"/>
                    </a:lnTo>
                    <a:lnTo>
                      <a:pt x="4436" y="946"/>
                    </a:lnTo>
                    <a:lnTo>
                      <a:pt x="4376" y="911"/>
                    </a:lnTo>
                    <a:lnTo>
                      <a:pt x="4282" y="887"/>
                    </a:lnTo>
                    <a:lnTo>
                      <a:pt x="4330" y="868"/>
                    </a:lnTo>
                    <a:lnTo>
                      <a:pt x="4305" y="824"/>
                    </a:lnTo>
                    <a:lnTo>
                      <a:pt x="4260" y="820"/>
                    </a:lnTo>
                    <a:lnTo>
                      <a:pt x="4235" y="796"/>
                    </a:lnTo>
                    <a:lnTo>
                      <a:pt x="4191" y="817"/>
                    </a:lnTo>
                    <a:lnTo>
                      <a:pt x="4086" y="826"/>
                    </a:lnTo>
                    <a:lnTo>
                      <a:pt x="3902" y="810"/>
                    </a:lnTo>
                    <a:lnTo>
                      <a:pt x="3805" y="789"/>
                    </a:lnTo>
                    <a:lnTo>
                      <a:pt x="3727" y="779"/>
                    </a:lnTo>
                    <a:lnTo>
                      <a:pt x="3704" y="754"/>
                    </a:lnTo>
                    <a:lnTo>
                      <a:pt x="3787" y="722"/>
                    </a:lnTo>
                    <a:lnTo>
                      <a:pt x="3712" y="722"/>
                    </a:lnTo>
                    <a:lnTo>
                      <a:pt x="3758" y="652"/>
                    </a:lnTo>
                    <a:lnTo>
                      <a:pt x="3854" y="592"/>
                    </a:lnTo>
                    <a:lnTo>
                      <a:pt x="3932" y="565"/>
                    </a:lnTo>
                    <a:lnTo>
                      <a:pt x="4081" y="547"/>
                    </a:lnTo>
                    <a:lnTo>
                      <a:pt x="4004" y="590"/>
                    </a:lnTo>
                    <a:moveTo>
                      <a:pt x="4530" y="594"/>
                    </a:moveTo>
                    <a:lnTo>
                      <a:pt x="4520" y="612"/>
                    </a:lnTo>
                    <a:lnTo>
                      <a:pt x="4467" y="610"/>
                    </a:lnTo>
                    <a:lnTo>
                      <a:pt x="4412" y="609"/>
                    </a:lnTo>
                    <a:lnTo>
                      <a:pt x="4347" y="618"/>
                    </a:lnTo>
                    <a:lnTo>
                      <a:pt x="4336" y="614"/>
                    </a:lnTo>
                    <a:lnTo>
                      <a:pt x="4308" y="578"/>
                    </a:lnTo>
                    <a:lnTo>
                      <a:pt x="4331" y="554"/>
                    </a:lnTo>
                    <a:lnTo>
                      <a:pt x="4359" y="550"/>
                    </a:lnTo>
                    <a:lnTo>
                      <a:pt x="4471" y="557"/>
                    </a:lnTo>
                    <a:lnTo>
                      <a:pt x="4530" y="594"/>
                    </a:lnTo>
                    <a:moveTo>
                      <a:pt x="3095" y="573"/>
                    </a:moveTo>
                    <a:lnTo>
                      <a:pt x="3001" y="617"/>
                    </a:lnTo>
                    <a:lnTo>
                      <a:pt x="2972" y="570"/>
                    </a:lnTo>
                    <a:lnTo>
                      <a:pt x="3000" y="561"/>
                    </a:lnTo>
                    <a:lnTo>
                      <a:pt x="3072" y="558"/>
                    </a:lnTo>
                    <a:lnTo>
                      <a:pt x="3095" y="573"/>
                    </a:lnTo>
                    <a:moveTo>
                      <a:pt x="2573" y="593"/>
                    </a:moveTo>
                    <a:lnTo>
                      <a:pt x="2509" y="624"/>
                    </a:lnTo>
                    <a:lnTo>
                      <a:pt x="2649" y="604"/>
                    </a:lnTo>
                    <a:lnTo>
                      <a:pt x="2682" y="638"/>
                    </a:lnTo>
                    <a:lnTo>
                      <a:pt x="2780" y="603"/>
                    </a:lnTo>
                    <a:lnTo>
                      <a:pt x="2803" y="625"/>
                    </a:lnTo>
                    <a:lnTo>
                      <a:pt x="2772" y="692"/>
                    </a:lnTo>
                    <a:lnTo>
                      <a:pt x="2829" y="664"/>
                    </a:lnTo>
                    <a:lnTo>
                      <a:pt x="2869" y="595"/>
                    </a:lnTo>
                    <a:lnTo>
                      <a:pt x="2926" y="585"/>
                    </a:lnTo>
                    <a:lnTo>
                      <a:pt x="2965" y="596"/>
                    </a:lnTo>
                    <a:lnTo>
                      <a:pt x="2994" y="623"/>
                    </a:lnTo>
                    <a:lnTo>
                      <a:pt x="2956" y="689"/>
                    </a:lnTo>
                    <a:lnTo>
                      <a:pt x="2922" y="738"/>
                    </a:lnTo>
                    <a:lnTo>
                      <a:pt x="2976" y="773"/>
                    </a:lnTo>
                    <a:lnTo>
                      <a:pt x="3041" y="806"/>
                    </a:lnTo>
                    <a:lnTo>
                      <a:pt x="3005" y="837"/>
                    </a:lnTo>
                    <a:lnTo>
                      <a:pt x="2910" y="843"/>
                    </a:lnTo>
                    <a:lnTo>
                      <a:pt x="2919" y="870"/>
                    </a:lnTo>
                    <a:lnTo>
                      <a:pt x="2875" y="897"/>
                    </a:lnTo>
                    <a:lnTo>
                      <a:pt x="2787" y="885"/>
                    </a:lnTo>
                    <a:lnTo>
                      <a:pt x="2712" y="866"/>
                    </a:lnTo>
                    <a:lnTo>
                      <a:pt x="2644" y="870"/>
                    </a:lnTo>
                    <a:lnTo>
                      <a:pt x="2517" y="895"/>
                    </a:lnTo>
                    <a:lnTo>
                      <a:pt x="2367" y="906"/>
                    </a:lnTo>
                    <a:lnTo>
                      <a:pt x="2263" y="912"/>
                    </a:lnTo>
                    <a:lnTo>
                      <a:pt x="2269" y="878"/>
                    </a:lnTo>
                    <a:lnTo>
                      <a:pt x="2215" y="859"/>
                    </a:lnTo>
                    <a:lnTo>
                      <a:pt x="2158" y="867"/>
                    </a:lnTo>
                    <a:lnTo>
                      <a:pt x="2154" y="810"/>
                    </a:lnTo>
                    <a:lnTo>
                      <a:pt x="2198" y="803"/>
                    </a:lnTo>
                    <a:lnTo>
                      <a:pt x="2294" y="791"/>
                    </a:lnTo>
                    <a:lnTo>
                      <a:pt x="2367" y="794"/>
                    </a:lnTo>
                    <a:lnTo>
                      <a:pt x="2450" y="782"/>
                    </a:lnTo>
                    <a:lnTo>
                      <a:pt x="2365" y="765"/>
                    </a:lnTo>
                    <a:lnTo>
                      <a:pt x="2244" y="771"/>
                    </a:lnTo>
                    <a:lnTo>
                      <a:pt x="2170" y="770"/>
                    </a:lnTo>
                    <a:lnTo>
                      <a:pt x="2171" y="744"/>
                    </a:lnTo>
                    <a:lnTo>
                      <a:pt x="2326" y="716"/>
                    </a:lnTo>
                    <a:lnTo>
                      <a:pt x="2244" y="717"/>
                    </a:lnTo>
                    <a:lnTo>
                      <a:pt x="2172" y="699"/>
                    </a:lnTo>
                    <a:lnTo>
                      <a:pt x="2278" y="647"/>
                    </a:lnTo>
                    <a:lnTo>
                      <a:pt x="2347" y="620"/>
                    </a:lnTo>
                    <a:lnTo>
                      <a:pt x="2535" y="580"/>
                    </a:lnTo>
                    <a:lnTo>
                      <a:pt x="2573" y="593"/>
                    </a:lnTo>
                    <a:moveTo>
                      <a:pt x="3571" y="843"/>
                    </a:moveTo>
                    <a:lnTo>
                      <a:pt x="3509" y="917"/>
                    </a:lnTo>
                    <a:lnTo>
                      <a:pt x="3629" y="860"/>
                    </a:lnTo>
                    <a:lnTo>
                      <a:pt x="3656" y="907"/>
                    </a:lnTo>
                    <a:lnTo>
                      <a:pt x="3596" y="961"/>
                    </a:lnTo>
                    <a:lnTo>
                      <a:pt x="3611" y="1010"/>
                    </a:lnTo>
                    <a:lnTo>
                      <a:pt x="3711" y="957"/>
                    </a:lnTo>
                    <a:lnTo>
                      <a:pt x="3800" y="894"/>
                    </a:lnTo>
                    <a:lnTo>
                      <a:pt x="3866" y="816"/>
                    </a:lnTo>
                    <a:lnTo>
                      <a:pt x="3938" y="821"/>
                    </a:lnTo>
                    <a:lnTo>
                      <a:pt x="4010" y="832"/>
                    </a:lnTo>
                    <a:lnTo>
                      <a:pt x="4055" y="867"/>
                    </a:lnTo>
                    <a:lnTo>
                      <a:pt x="4032" y="903"/>
                    </a:lnTo>
                    <a:lnTo>
                      <a:pt x="3962" y="942"/>
                    </a:lnTo>
                    <a:lnTo>
                      <a:pt x="3972" y="981"/>
                    </a:lnTo>
                    <a:lnTo>
                      <a:pt x="3939" y="1016"/>
                    </a:lnTo>
                    <a:lnTo>
                      <a:pt x="3792" y="1068"/>
                    </a:lnTo>
                    <a:lnTo>
                      <a:pt x="3706" y="1080"/>
                    </a:lnTo>
                    <a:lnTo>
                      <a:pt x="3664" y="1057"/>
                    </a:lnTo>
                    <a:lnTo>
                      <a:pt x="3619" y="1095"/>
                    </a:lnTo>
                    <a:lnTo>
                      <a:pt x="3518" y="1158"/>
                    </a:lnTo>
                    <a:lnTo>
                      <a:pt x="3477" y="1191"/>
                    </a:lnTo>
                    <a:lnTo>
                      <a:pt x="3373" y="1242"/>
                    </a:lnTo>
                    <a:lnTo>
                      <a:pt x="3287" y="1247"/>
                    </a:lnTo>
                    <a:lnTo>
                      <a:pt x="3218" y="1280"/>
                    </a:lnTo>
                    <a:lnTo>
                      <a:pt x="3178" y="1330"/>
                    </a:lnTo>
                    <a:lnTo>
                      <a:pt x="3103" y="1339"/>
                    </a:lnTo>
                    <a:lnTo>
                      <a:pt x="2985" y="1402"/>
                    </a:lnTo>
                    <a:lnTo>
                      <a:pt x="2858" y="1490"/>
                    </a:lnTo>
                    <a:lnTo>
                      <a:pt x="2792" y="1552"/>
                    </a:lnTo>
                    <a:lnTo>
                      <a:pt x="2726" y="1644"/>
                    </a:lnTo>
                    <a:lnTo>
                      <a:pt x="2806" y="1657"/>
                    </a:lnTo>
                    <a:lnTo>
                      <a:pt x="2785" y="1732"/>
                    </a:lnTo>
                    <a:lnTo>
                      <a:pt x="2776" y="1793"/>
                    </a:lnTo>
                    <a:lnTo>
                      <a:pt x="2872" y="1777"/>
                    </a:lnTo>
                    <a:lnTo>
                      <a:pt x="2966" y="1812"/>
                    </a:lnTo>
                    <a:lnTo>
                      <a:pt x="3010" y="1842"/>
                    </a:lnTo>
                    <a:lnTo>
                      <a:pt x="3032" y="1880"/>
                    </a:lnTo>
                    <a:lnTo>
                      <a:pt x="3098" y="1903"/>
                    </a:lnTo>
                    <a:lnTo>
                      <a:pt x="3146" y="1937"/>
                    </a:lnTo>
                    <a:lnTo>
                      <a:pt x="3247" y="1941"/>
                    </a:lnTo>
                    <a:lnTo>
                      <a:pt x="3311" y="1949"/>
                    </a:lnTo>
                    <a:lnTo>
                      <a:pt x="3264" y="2020"/>
                    </a:lnTo>
                    <a:lnTo>
                      <a:pt x="3242" y="2102"/>
                    </a:lnTo>
                    <a:lnTo>
                      <a:pt x="3244" y="2194"/>
                    </a:lnTo>
                    <a:lnTo>
                      <a:pt x="3304" y="2272"/>
                    </a:lnTo>
                    <a:lnTo>
                      <a:pt x="3366" y="2245"/>
                    </a:lnTo>
                    <a:lnTo>
                      <a:pt x="3439" y="2160"/>
                    </a:lnTo>
                    <a:lnTo>
                      <a:pt x="3468" y="2031"/>
                    </a:lnTo>
                    <a:lnTo>
                      <a:pt x="3445" y="1988"/>
                    </a:lnTo>
                    <a:lnTo>
                      <a:pt x="3565" y="1950"/>
                    </a:lnTo>
                    <a:lnTo>
                      <a:pt x="3664" y="1893"/>
                    </a:lnTo>
                    <a:lnTo>
                      <a:pt x="3727" y="1837"/>
                    </a:lnTo>
                    <a:lnTo>
                      <a:pt x="3750" y="1783"/>
                    </a:lnTo>
                    <a:lnTo>
                      <a:pt x="3744" y="1715"/>
                    </a:lnTo>
                    <a:lnTo>
                      <a:pt x="3702" y="1655"/>
                    </a:lnTo>
                    <a:lnTo>
                      <a:pt x="3820" y="1572"/>
                    </a:lnTo>
                    <a:lnTo>
                      <a:pt x="3835" y="1501"/>
                    </a:lnTo>
                    <a:lnTo>
                      <a:pt x="3888" y="1379"/>
                    </a:lnTo>
                    <a:lnTo>
                      <a:pt x="3939" y="1361"/>
                    </a:lnTo>
                    <a:lnTo>
                      <a:pt x="4028" y="1382"/>
                    </a:lnTo>
                    <a:lnTo>
                      <a:pt x="4084" y="1390"/>
                    </a:lnTo>
                    <a:lnTo>
                      <a:pt x="4144" y="1370"/>
                    </a:lnTo>
                    <a:lnTo>
                      <a:pt x="4184" y="1396"/>
                    </a:lnTo>
                    <a:lnTo>
                      <a:pt x="4232" y="1441"/>
                    </a:lnTo>
                    <a:lnTo>
                      <a:pt x="4233" y="1471"/>
                    </a:lnTo>
                    <a:lnTo>
                      <a:pt x="4337" y="1477"/>
                    </a:lnTo>
                    <a:lnTo>
                      <a:pt x="4301" y="1543"/>
                    </a:lnTo>
                    <a:lnTo>
                      <a:pt x="4270" y="1643"/>
                    </a:lnTo>
                    <a:lnTo>
                      <a:pt x="4320" y="1656"/>
                    </a:lnTo>
                    <a:lnTo>
                      <a:pt x="4342" y="1702"/>
                    </a:lnTo>
                    <a:lnTo>
                      <a:pt x="4451" y="1658"/>
                    </a:lnTo>
                    <a:lnTo>
                      <a:pt x="4550" y="1571"/>
                    </a:lnTo>
                    <a:lnTo>
                      <a:pt x="4608" y="1534"/>
                    </a:lnTo>
                    <a:lnTo>
                      <a:pt x="4621" y="1605"/>
                    </a:lnTo>
                    <a:lnTo>
                      <a:pt x="4655" y="1706"/>
                    </a:lnTo>
                    <a:lnTo>
                      <a:pt x="4683" y="1802"/>
                    </a:lnTo>
                    <a:lnTo>
                      <a:pt x="4637" y="1853"/>
                    </a:lnTo>
                    <a:lnTo>
                      <a:pt x="4702" y="1898"/>
                    </a:lnTo>
                    <a:lnTo>
                      <a:pt x="4740" y="1945"/>
                    </a:lnTo>
                    <a:lnTo>
                      <a:pt x="4833" y="1966"/>
                    </a:lnTo>
                    <a:lnTo>
                      <a:pt x="4864" y="1992"/>
                    </a:lnTo>
                    <a:lnTo>
                      <a:pt x="4864" y="2061"/>
                    </a:lnTo>
                    <a:lnTo>
                      <a:pt x="4910" y="2072"/>
                    </a:lnTo>
                    <a:lnTo>
                      <a:pt x="4925" y="2102"/>
                    </a:lnTo>
                    <a:lnTo>
                      <a:pt x="4899" y="2195"/>
                    </a:lnTo>
                    <a:lnTo>
                      <a:pt x="4842" y="2226"/>
                    </a:lnTo>
                    <a:lnTo>
                      <a:pt x="4786" y="2254"/>
                    </a:lnTo>
                    <a:lnTo>
                      <a:pt x="4670" y="2284"/>
                    </a:lnTo>
                    <a:lnTo>
                      <a:pt x="4565" y="2352"/>
                    </a:lnTo>
                    <a:lnTo>
                      <a:pt x="4450" y="2365"/>
                    </a:lnTo>
                    <a:lnTo>
                      <a:pt x="4317" y="2348"/>
                    </a:lnTo>
                    <a:lnTo>
                      <a:pt x="4219" y="2347"/>
                    </a:lnTo>
                    <a:lnTo>
                      <a:pt x="4149" y="2353"/>
                    </a:lnTo>
                    <a:lnTo>
                      <a:pt x="4073" y="2412"/>
                    </a:lnTo>
                    <a:lnTo>
                      <a:pt x="3976" y="2449"/>
                    </a:lnTo>
                    <a:lnTo>
                      <a:pt x="3840" y="2559"/>
                    </a:lnTo>
                    <a:lnTo>
                      <a:pt x="3736" y="2636"/>
                    </a:lnTo>
                    <a:lnTo>
                      <a:pt x="3798" y="2622"/>
                    </a:lnTo>
                    <a:lnTo>
                      <a:pt x="3943" y="2513"/>
                    </a:lnTo>
                    <a:lnTo>
                      <a:pt x="4107" y="2444"/>
                    </a:lnTo>
                    <a:lnTo>
                      <a:pt x="4208" y="2435"/>
                    </a:lnTo>
                    <a:lnTo>
                      <a:pt x="4252" y="2476"/>
                    </a:lnTo>
                    <a:lnTo>
                      <a:pt x="4171" y="2532"/>
                    </a:lnTo>
                    <a:lnTo>
                      <a:pt x="4162" y="2622"/>
                    </a:lnTo>
                    <a:lnTo>
                      <a:pt x="4164" y="2685"/>
                    </a:lnTo>
                    <a:lnTo>
                      <a:pt x="4238" y="2727"/>
                    </a:lnTo>
                    <a:lnTo>
                      <a:pt x="4353" y="2715"/>
                    </a:lnTo>
                    <a:lnTo>
                      <a:pt x="4448" y="2621"/>
                    </a:lnTo>
                    <a:lnTo>
                      <a:pt x="4434" y="2681"/>
                    </a:lnTo>
                    <a:lnTo>
                      <a:pt x="4469" y="2712"/>
                    </a:lnTo>
                    <a:lnTo>
                      <a:pt x="4370" y="2766"/>
                    </a:lnTo>
                    <a:lnTo>
                      <a:pt x="4206" y="2816"/>
                    </a:lnTo>
                    <a:lnTo>
                      <a:pt x="4129" y="2850"/>
                    </a:lnTo>
                    <a:lnTo>
                      <a:pt x="4035" y="2911"/>
                    </a:lnTo>
                    <a:lnTo>
                      <a:pt x="3985" y="2905"/>
                    </a:lnTo>
                    <a:lnTo>
                      <a:pt x="4004" y="2834"/>
                    </a:lnTo>
                    <a:lnTo>
                      <a:pt x="4142" y="2764"/>
                    </a:lnTo>
                    <a:lnTo>
                      <a:pt x="4034" y="2767"/>
                    </a:lnTo>
                    <a:lnTo>
                      <a:pt x="3955" y="2777"/>
                    </a:lnTo>
                    <a:lnTo>
                      <a:pt x="3927" y="2730"/>
                    </a:lnTo>
                    <a:lnTo>
                      <a:pt x="3965" y="2616"/>
                    </a:lnTo>
                    <a:lnTo>
                      <a:pt x="3943" y="2592"/>
                    </a:lnTo>
                    <a:lnTo>
                      <a:pt x="3894" y="2606"/>
                    </a:lnTo>
                    <a:lnTo>
                      <a:pt x="3879" y="2584"/>
                    </a:lnTo>
                    <a:lnTo>
                      <a:pt x="3806" y="2647"/>
                    </a:lnTo>
                    <a:lnTo>
                      <a:pt x="3764" y="2712"/>
                    </a:lnTo>
                    <a:lnTo>
                      <a:pt x="3727" y="2750"/>
                    </a:lnTo>
                    <a:lnTo>
                      <a:pt x="3694" y="2763"/>
                    </a:lnTo>
                    <a:lnTo>
                      <a:pt x="3671" y="2767"/>
                    </a:lnTo>
                    <a:lnTo>
                      <a:pt x="3657" y="2788"/>
                    </a:lnTo>
                    <a:lnTo>
                      <a:pt x="3533" y="2788"/>
                    </a:lnTo>
                    <a:lnTo>
                      <a:pt x="3430" y="2789"/>
                    </a:lnTo>
                    <a:lnTo>
                      <a:pt x="3394" y="2804"/>
                    </a:lnTo>
                    <a:lnTo>
                      <a:pt x="3301" y="2864"/>
                    </a:lnTo>
                    <a:lnTo>
                      <a:pt x="3291" y="2871"/>
                    </a:lnTo>
                    <a:lnTo>
                      <a:pt x="3258" y="2904"/>
                    </a:lnTo>
                    <a:lnTo>
                      <a:pt x="3195" y="2904"/>
                    </a:lnTo>
                    <a:lnTo>
                      <a:pt x="3128" y="2904"/>
                    </a:lnTo>
                    <a:lnTo>
                      <a:pt x="3093" y="2917"/>
                    </a:lnTo>
                    <a:lnTo>
                      <a:pt x="3098" y="2934"/>
                    </a:lnTo>
                    <a:lnTo>
                      <a:pt x="3095" y="2960"/>
                    </a:lnTo>
                    <a:lnTo>
                      <a:pt x="3091" y="2968"/>
                    </a:lnTo>
                    <a:lnTo>
                      <a:pt x="2987" y="3010"/>
                    </a:lnTo>
                    <a:lnTo>
                      <a:pt x="2912" y="3023"/>
                    </a:lnTo>
                    <a:lnTo>
                      <a:pt x="2816" y="3068"/>
                    </a:lnTo>
                    <a:lnTo>
                      <a:pt x="2799" y="3068"/>
                    </a:lnTo>
                    <a:lnTo>
                      <a:pt x="2780" y="3055"/>
                    </a:lnTo>
                    <a:lnTo>
                      <a:pt x="2777" y="3043"/>
                    </a:lnTo>
                    <a:lnTo>
                      <a:pt x="2782" y="3034"/>
                    </a:lnTo>
                    <a:lnTo>
                      <a:pt x="2807" y="3005"/>
                    </a:lnTo>
                    <a:lnTo>
                      <a:pt x="2856" y="2958"/>
                    </a:lnTo>
                    <a:lnTo>
                      <a:pt x="2894" y="2909"/>
                    </a:lnTo>
                    <a:lnTo>
                      <a:pt x="2908" y="2836"/>
                    </a:lnTo>
                    <a:lnTo>
                      <a:pt x="2923" y="2760"/>
                    </a:lnTo>
                    <a:lnTo>
                      <a:pt x="2868" y="2720"/>
                    </a:lnTo>
                    <a:lnTo>
                      <a:pt x="2882" y="2705"/>
                    </a:lnTo>
                    <a:lnTo>
                      <a:pt x="2877" y="2695"/>
                    </a:lnTo>
                    <a:lnTo>
                      <a:pt x="2858" y="2695"/>
                    </a:lnTo>
                    <a:lnTo>
                      <a:pt x="2850" y="2682"/>
                    </a:lnTo>
                    <a:lnTo>
                      <a:pt x="2855" y="2662"/>
                    </a:lnTo>
                    <a:lnTo>
                      <a:pt x="2838" y="2671"/>
                    </a:lnTo>
                    <a:lnTo>
                      <a:pt x="2822" y="2668"/>
                    </a:lnTo>
                    <a:lnTo>
                      <a:pt x="2829" y="2660"/>
                    </a:lnTo>
                    <a:lnTo>
                      <a:pt x="2817" y="2652"/>
                    </a:lnTo>
                    <a:lnTo>
                      <a:pt x="2820" y="2630"/>
                    </a:lnTo>
                    <a:lnTo>
                      <a:pt x="2779" y="2603"/>
                    </a:lnTo>
                    <a:lnTo>
                      <a:pt x="2738" y="2575"/>
                    </a:lnTo>
                    <a:lnTo>
                      <a:pt x="2687" y="2543"/>
                    </a:lnTo>
                    <a:lnTo>
                      <a:pt x="2639" y="2513"/>
                    </a:lnTo>
                    <a:lnTo>
                      <a:pt x="2569" y="2536"/>
                    </a:lnTo>
                    <a:lnTo>
                      <a:pt x="2547" y="2537"/>
                    </a:lnTo>
                    <a:lnTo>
                      <a:pt x="2475" y="2515"/>
                    </a:lnTo>
                    <a:lnTo>
                      <a:pt x="2416" y="2526"/>
                    </a:lnTo>
                    <a:lnTo>
                      <a:pt x="2365" y="2500"/>
                    </a:lnTo>
                    <a:lnTo>
                      <a:pt x="2304" y="2487"/>
                    </a:lnTo>
                    <a:lnTo>
                      <a:pt x="2260" y="2482"/>
                    </a:lnTo>
                    <a:lnTo>
                      <a:pt x="2247" y="2468"/>
                    </a:lnTo>
                    <a:lnTo>
                      <a:pt x="2258" y="2422"/>
                    </a:lnTo>
                    <a:lnTo>
                      <a:pt x="2236" y="2423"/>
                    </a:lnTo>
                    <a:lnTo>
                      <a:pt x="2219" y="2455"/>
                    </a:lnTo>
                    <a:lnTo>
                      <a:pt x="2083" y="2455"/>
                    </a:lnTo>
                    <a:lnTo>
                      <a:pt x="1858" y="2455"/>
                    </a:lnTo>
                    <a:lnTo>
                      <a:pt x="1634" y="2455"/>
                    </a:lnTo>
                    <a:lnTo>
                      <a:pt x="1436" y="2455"/>
                    </a:lnTo>
                    <a:lnTo>
                      <a:pt x="1239" y="2455"/>
                    </a:lnTo>
                    <a:lnTo>
                      <a:pt x="1045" y="2455"/>
                    </a:lnTo>
                    <a:lnTo>
                      <a:pt x="844" y="2455"/>
                    </a:lnTo>
                    <a:lnTo>
                      <a:pt x="779" y="2455"/>
                    </a:lnTo>
                    <a:lnTo>
                      <a:pt x="584" y="2455"/>
                    </a:lnTo>
                    <a:lnTo>
                      <a:pt x="397" y="2455"/>
                    </a:lnTo>
                    <a:lnTo>
                      <a:pt x="388" y="2455"/>
                    </a:lnTo>
                    <a:lnTo>
                      <a:pt x="316" y="2373"/>
                    </a:lnTo>
                    <a:lnTo>
                      <a:pt x="294" y="2337"/>
                    </a:lnTo>
                    <a:lnTo>
                      <a:pt x="200" y="2303"/>
                    </a:lnTo>
                    <a:lnTo>
                      <a:pt x="217" y="2230"/>
                    </a:lnTo>
                    <a:lnTo>
                      <a:pt x="264" y="2180"/>
                    </a:lnTo>
                    <a:lnTo>
                      <a:pt x="209" y="2145"/>
                    </a:lnTo>
                    <a:lnTo>
                      <a:pt x="249" y="2079"/>
                    </a:lnTo>
                    <a:lnTo>
                      <a:pt x="220" y="2019"/>
                    </a:lnTo>
                    <a:lnTo>
                      <a:pt x="253" y="1977"/>
                    </a:lnTo>
                    <a:lnTo>
                      <a:pt x="320" y="1938"/>
                    </a:lnTo>
                    <a:lnTo>
                      <a:pt x="362" y="1887"/>
                    </a:lnTo>
                    <a:lnTo>
                      <a:pt x="300" y="1836"/>
                    </a:lnTo>
                    <a:lnTo>
                      <a:pt x="319" y="1744"/>
                    </a:lnTo>
                    <a:lnTo>
                      <a:pt x="333" y="1687"/>
                    </a:lnTo>
                    <a:lnTo>
                      <a:pt x="311" y="1651"/>
                    </a:lnTo>
                    <a:lnTo>
                      <a:pt x="302" y="1618"/>
                    </a:lnTo>
                    <a:lnTo>
                      <a:pt x="309" y="1577"/>
                    </a:lnTo>
                    <a:lnTo>
                      <a:pt x="224" y="1603"/>
                    </a:lnTo>
                    <a:lnTo>
                      <a:pt x="121" y="1647"/>
                    </a:lnTo>
                    <a:lnTo>
                      <a:pt x="119" y="1595"/>
                    </a:lnTo>
                    <a:lnTo>
                      <a:pt x="111" y="1561"/>
                    </a:lnTo>
                    <a:lnTo>
                      <a:pt x="75" y="1539"/>
                    </a:lnTo>
                    <a:lnTo>
                      <a:pt x="18" y="1536"/>
                    </a:lnTo>
                    <a:lnTo>
                      <a:pt x="510" y="1099"/>
                    </a:lnTo>
                    <a:lnTo>
                      <a:pt x="854" y="828"/>
                    </a:lnTo>
                    <a:lnTo>
                      <a:pt x="933" y="845"/>
                    </a:lnTo>
                    <a:lnTo>
                      <a:pt x="974" y="880"/>
                    </a:lnTo>
                    <a:lnTo>
                      <a:pt x="1022" y="886"/>
                    </a:lnTo>
                    <a:lnTo>
                      <a:pt x="1108" y="856"/>
                    </a:lnTo>
                    <a:lnTo>
                      <a:pt x="1202" y="834"/>
                    </a:lnTo>
                    <a:lnTo>
                      <a:pt x="1272" y="843"/>
                    </a:lnTo>
                    <a:lnTo>
                      <a:pt x="1392" y="812"/>
                    </a:lnTo>
                    <a:lnTo>
                      <a:pt x="1502" y="794"/>
                    </a:lnTo>
                    <a:lnTo>
                      <a:pt x="1503" y="823"/>
                    </a:lnTo>
                    <a:lnTo>
                      <a:pt x="1564" y="807"/>
                    </a:lnTo>
                    <a:lnTo>
                      <a:pt x="1617" y="774"/>
                    </a:lnTo>
                    <a:lnTo>
                      <a:pt x="1644" y="781"/>
                    </a:lnTo>
                    <a:lnTo>
                      <a:pt x="1659" y="845"/>
                    </a:lnTo>
                    <a:lnTo>
                      <a:pt x="1788" y="796"/>
                    </a:lnTo>
                    <a:lnTo>
                      <a:pt x="1732" y="850"/>
                    </a:lnTo>
                    <a:lnTo>
                      <a:pt x="1812" y="839"/>
                    </a:lnTo>
                    <a:lnTo>
                      <a:pt x="1857" y="818"/>
                    </a:lnTo>
                    <a:lnTo>
                      <a:pt x="1917" y="822"/>
                    </a:lnTo>
                    <a:lnTo>
                      <a:pt x="1966" y="852"/>
                    </a:lnTo>
                    <a:lnTo>
                      <a:pt x="2065" y="878"/>
                    </a:lnTo>
                    <a:lnTo>
                      <a:pt x="2127" y="890"/>
                    </a:lnTo>
                    <a:lnTo>
                      <a:pt x="2185" y="886"/>
                    </a:lnTo>
                    <a:lnTo>
                      <a:pt x="2220" y="922"/>
                    </a:lnTo>
                    <a:lnTo>
                      <a:pt x="2105" y="958"/>
                    </a:lnTo>
                    <a:lnTo>
                      <a:pt x="2189" y="974"/>
                    </a:lnTo>
                    <a:lnTo>
                      <a:pt x="2347" y="965"/>
                    </a:lnTo>
                    <a:lnTo>
                      <a:pt x="2407" y="953"/>
                    </a:lnTo>
                    <a:lnTo>
                      <a:pt x="2423" y="997"/>
                    </a:lnTo>
                    <a:lnTo>
                      <a:pt x="2520" y="960"/>
                    </a:lnTo>
                    <a:lnTo>
                      <a:pt x="2494" y="929"/>
                    </a:lnTo>
                    <a:lnTo>
                      <a:pt x="2554" y="904"/>
                    </a:lnTo>
                    <a:lnTo>
                      <a:pt x="2624" y="901"/>
                    </a:lnTo>
                    <a:lnTo>
                      <a:pt x="2675" y="893"/>
                    </a:lnTo>
                    <a:lnTo>
                      <a:pt x="2702" y="911"/>
                    </a:lnTo>
                    <a:lnTo>
                      <a:pt x="2720" y="950"/>
                    </a:lnTo>
                    <a:lnTo>
                      <a:pt x="2787" y="944"/>
                    </a:lnTo>
                    <a:lnTo>
                      <a:pt x="2854" y="977"/>
                    </a:lnTo>
                    <a:lnTo>
                      <a:pt x="2951" y="965"/>
                    </a:lnTo>
                    <a:lnTo>
                      <a:pt x="3030" y="967"/>
                    </a:lnTo>
                    <a:lnTo>
                      <a:pt x="3064" y="922"/>
                    </a:lnTo>
                    <a:lnTo>
                      <a:pt x="3124" y="909"/>
                    </a:lnTo>
                    <a:lnTo>
                      <a:pt x="3188" y="934"/>
                    </a:lnTo>
                    <a:lnTo>
                      <a:pt x="3128" y="1003"/>
                    </a:lnTo>
                    <a:lnTo>
                      <a:pt x="3213" y="945"/>
                    </a:lnTo>
                    <a:lnTo>
                      <a:pt x="3256" y="947"/>
                    </a:lnTo>
                    <a:lnTo>
                      <a:pt x="3344" y="874"/>
                    </a:lnTo>
                    <a:lnTo>
                      <a:pt x="3325" y="830"/>
                    </a:lnTo>
                    <a:lnTo>
                      <a:pt x="3288" y="801"/>
                    </a:lnTo>
                    <a:lnTo>
                      <a:pt x="3365" y="724"/>
                    </a:lnTo>
                    <a:lnTo>
                      <a:pt x="3475" y="674"/>
                    </a:lnTo>
                    <a:lnTo>
                      <a:pt x="3534" y="685"/>
                    </a:lnTo>
                    <a:lnTo>
                      <a:pt x="3559" y="715"/>
                    </a:lnTo>
                    <a:lnTo>
                      <a:pt x="3561" y="794"/>
                    </a:lnTo>
                    <a:lnTo>
                      <a:pt x="3483" y="829"/>
                    </a:lnTo>
                    <a:lnTo>
                      <a:pt x="3571" y="843"/>
                    </a:lnTo>
                    <a:moveTo>
                      <a:pt x="3269" y="871"/>
                    </a:moveTo>
                    <a:lnTo>
                      <a:pt x="3213" y="896"/>
                    </a:lnTo>
                    <a:lnTo>
                      <a:pt x="3159" y="875"/>
                    </a:lnTo>
                    <a:lnTo>
                      <a:pt x="3107" y="882"/>
                    </a:lnTo>
                    <a:lnTo>
                      <a:pt x="3062" y="850"/>
                    </a:lnTo>
                    <a:lnTo>
                      <a:pt x="3131" y="828"/>
                    </a:lnTo>
                    <a:lnTo>
                      <a:pt x="3197" y="797"/>
                    </a:lnTo>
                    <a:lnTo>
                      <a:pt x="3236" y="818"/>
                    </a:lnTo>
                    <a:lnTo>
                      <a:pt x="3257" y="830"/>
                    </a:lnTo>
                    <a:lnTo>
                      <a:pt x="3261" y="844"/>
                    </a:lnTo>
                    <a:lnTo>
                      <a:pt x="3269" y="871"/>
                    </a:lnTo>
                    <a:moveTo>
                      <a:pt x="4250" y="1014"/>
                    </a:moveTo>
                    <a:lnTo>
                      <a:pt x="4184" y="1017"/>
                    </a:lnTo>
                    <a:lnTo>
                      <a:pt x="4195" y="981"/>
                    </a:lnTo>
                    <a:lnTo>
                      <a:pt x="4247" y="940"/>
                    </a:lnTo>
                    <a:lnTo>
                      <a:pt x="4305" y="930"/>
                    </a:lnTo>
                    <a:lnTo>
                      <a:pt x="4334" y="951"/>
                    </a:lnTo>
                    <a:lnTo>
                      <a:pt x="4313" y="982"/>
                    </a:lnTo>
                    <a:lnTo>
                      <a:pt x="4300" y="992"/>
                    </a:lnTo>
                    <a:lnTo>
                      <a:pt x="4250" y="1014"/>
                    </a:lnTo>
                    <a:moveTo>
                      <a:pt x="3649" y="1125"/>
                    </a:moveTo>
                    <a:lnTo>
                      <a:pt x="3636" y="1158"/>
                    </a:lnTo>
                    <a:lnTo>
                      <a:pt x="3673" y="1146"/>
                    </a:lnTo>
                    <a:lnTo>
                      <a:pt x="3692" y="1166"/>
                    </a:lnTo>
                    <a:lnTo>
                      <a:pt x="3737" y="1192"/>
                    </a:lnTo>
                    <a:lnTo>
                      <a:pt x="3787" y="1215"/>
                    </a:lnTo>
                    <a:lnTo>
                      <a:pt x="3768" y="1251"/>
                    </a:lnTo>
                    <a:lnTo>
                      <a:pt x="3814" y="1246"/>
                    </a:lnTo>
                    <a:lnTo>
                      <a:pt x="3839" y="1271"/>
                    </a:lnTo>
                    <a:lnTo>
                      <a:pt x="3772" y="1295"/>
                    </a:lnTo>
                    <a:lnTo>
                      <a:pt x="3693" y="1277"/>
                    </a:lnTo>
                    <a:lnTo>
                      <a:pt x="3684" y="1242"/>
                    </a:lnTo>
                    <a:lnTo>
                      <a:pt x="3599" y="1283"/>
                    </a:lnTo>
                    <a:lnTo>
                      <a:pt x="3489" y="1323"/>
                    </a:lnTo>
                    <a:lnTo>
                      <a:pt x="3500" y="1278"/>
                    </a:lnTo>
                    <a:lnTo>
                      <a:pt x="3416" y="1285"/>
                    </a:lnTo>
                    <a:lnTo>
                      <a:pt x="3493" y="1247"/>
                    </a:lnTo>
                    <a:lnTo>
                      <a:pt x="3543" y="1187"/>
                    </a:lnTo>
                    <a:lnTo>
                      <a:pt x="3612" y="1118"/>
                    </a:lnTo>
                    <a:lnTo>
                      <a:pt x="3649" y="1125"/>
                    </a:lnTo>
                    <a:moveTo>
                      <a:pt x="3684" y="1349"/>
                    </a:moveTo>
                    <a:lnTo>
                      <a:pt x="3588" y="1392"/>
                    </a:lnTo>
                    <a:lnTo>
                      <a:pt x="3547" y="1390"/>
                    </a:lnTo>
                    <a:lnTo>
                      <a:pt x="3548" y="1369"/>
                    </a:lnTo>
                    <a:lnTo>
                      <a:pt x="3615" y="1333"/>
                    </a:lnTo>
                    <a:lnTo>
                      <a:pt x="3695" y="1334"/>
                    </a:lnTo>
                    <a:lnTo>
                      <a:pt x="3684" y="1349"/>
                    </a:lnTo>
                    <a:moveTo>
                      <a:pt x="3812" y="1392"/>
                    </a:moveTo>
                    <a:lnTo>
                      <a:pt x="3764" y="1432"/>
                    </a:lnTo>
                    <a:lnTo>
                      <a:pt x="3741" y="1426"/>
                    </a:lnTo>
                    <a:lnTo>
                      <a:pt x="3740" y="1403"/>
                    </a:lnTo>
                    <a:lnTo>
                      <a:pt x="3746" y="1397"/>
                    </a:lnTo>
                    <a:lnTo>
                      <a:pt x="3783" y="1374"/>
                    </a:lnTo>
                    <a:lnTo>
                      <a:pt x="3807" y="1376"/>
                    </a:lnTo>
                    <a:lnTo>
                      <a:pt x="3812" y="1392"/>
                    </a:lnTo>
                    <a:moveTo>
                      <a:pt x="43" y="2029"/>
                    </a:moveTo>
                    <a:lnTo>
                      <a:pt x="64" y="2040"/>
                    </a:lnTo>
                    <a:lnTo>
                      <a:pt x="130" y="2033"/>
                    </a:lnTo>
                    <a:lnTo>
                      <a:pt x="37" y="2126"/>
                    </a:lnTo>
                    <a:lnTo>
                      <a:pt x="41" y="2192"/>
                    </a:lnTo>
                    <a:lnTo>
                      <a:pt x="15" y="2192"/>
                    </a:lnTo>
                    <a:lnTo>
                      <a:pt x="6" y="2154"/>
                    </a:lnTo>
                    <a:lnTo>
                      <a:pt x="12" y="2116"/>
                    </a:lnTo>
                    <a:lnTo>
                      <a:pt x="0" y="2091"/>
                    </a:lnTo>
                    <a:lnTo>
                      <a:pt x="18" y="2055"/>
                    </a:lnTo>
                    <a:lnTo>
                      <a:pt x="43" y="2029"/>
                    </a:lnTo>
                    <a:moveTo>
                      <a:pt x="4831" y="2315"/>
                    </a:moveTo>
                    <a:lnTo>
                      <a:pt x="4766" y="2387"/>
                    </a:lnTo>
                    <a:lnTo>
                      <a:pt x="4817" y="2359"/>
                    </a:lnTo>
                    <a:lnTo>
                      <a:pt x="4855" y="2377"/>
                    </a:lnTo>
                    <a:lnTo>
                      <a:pt x="4824" y="2406"/>
                    </a:lnTo>
                    <a:lnTo>
                      <a:pt x="4875" y="2429"/>
                    </a:lnTo>
                    <a:lnTo>
                      <a:pt x="4911" y="2409"/>
                    </a:lnTo>
                    <a:lnTo>
                      <a:pt x="4969" y="2434"/>
                    </a:lnTo>
                    <a:lnTo>
                      <a:pt x="4932" y="2495"/>
                    </a:lnTo>
                    <a:lnTo>
                      <a:pt x="4982" y="2481"/>
                    </a:lnTo>
                    <a:lnTo>
                      <a:pt x="4978" y="2525"/>
                    </a:lnTo>
                    <a:lnTo>
                      <a:pt x="4985" y="2577"/>
                    </a:lnTo>
                    <a:lnTo>
                      <a:pt x="4937" y="2650"/>
                    </a:lnTo>
                    <a:lnTo>
                      <a:pt x="4906" y="2653"/>
                    </a:lnTo>
                    <a:lnTo>
                      <a:pt x="4866" y="2637"/>
                    </a:lnTo>
                    <a:lnTo>
                      <a:pt x="4899" y="2569"/>
                    </a:lnTo>
                    <a:lnTo>
                      <a:pt x="4884" y="2559"/>
                    </a:lnTo>
                    <a:lnTo>
                      <a:pt x="4786" y="2631"/>
                    </a:lnTo>
                    <a:lnTo>
                      <a:pt x="4747" y="2628"/>
                    </a:lnTo>
                    <a:lnTo>
                      <a:pt x="4805" y="2589"/>
                    </a:lnTo>
                    <a:lnTo>
                      <a:pt x="4747" y="2569"/>
                    </a:lnTo>
                    <a:lnTo>
                      <a:pt x="4675" y="2574"/>
                    </a:lnTo>
                    <a:lnTo>
                      <a:pt x="4546" y="2571"/>
                    </a:lnTo>
                    <a:lnTo>
                      <a:pt x="4544" y="2546"/>
                    </a:lnTo>
                    <a:lnTo>
                      <a:pt x="4594" y="2517"/>
                    </a:lnTo>
                    <a:lnTo>
                      <a:pt x="4572" y="2494"/>
                    </a:lnTo>
                    <a:lnTo>
                      <a:pt x="4643" y="2444"/>
                    </a:lnTo>
                    <a:lnTo>
                      <a:pt x="4753" y="2312"/>
                    </a:lnTo>
                    <a:lnTo>
                      <a:pt x="4808" y="2265"/>
                    </a:lnTo>
                    <a:lnTo>
                      <a:pt x="4873" y="2237"/>
                    </a:lnTo>
                    <a:lnTo>
                      <a:pt x="4902" y="2241"/>
                    </a:lnTo>
                    <a:lnTo>
                      <a:pt x="4883" y="2263"/>
                    </a:lnTo>
                    <a:lnTo>
                      <a:pt x="4831" y="2315"/>
                    </a:lnTo>
                    <a:moveTo>
                      <a:pt x="326" y="2496"/>
                    </a:moveTo>
                    <a:lnTo>
                      <a:pt x="285" y="2507"/>
                    </a:lnTo>
                    <a:lnTo>
                      <a:pt x="202" y="2469"/>
                    </a:lnTo>
                    <a:lnTo>
                      <a:pt x="202" y="2440"/>
                    </a:lnTo>
                    <a:lnTo>
                      <a:pt x="163" y="2411"/>
                    </a:lnTo>
                    <a:lnTo>
                      <a:pt x="167" y="2387"/>
                    </a:lnTo>
                    <a:lnTo>
                      <a:pt x="110" y="2372"/>
                    </a:lnTo>
                    <a:lnTo>
                      <a:pt x="117" y="2327"/>
                    </a:lnTo>
                    <a:lnTo>
                      <a:pt x="137" y="2308"/>
                    </a:lnTo>
                    <a:lnTo>
                      <a:pt x="192" y="2326"/>
                    </a:lnTo>
                    <a:lnTo>
                      <a:pt x="223" y="2339"/>
                    </a:lnTo>
                    <a:lnTo>
                      <a:pt x="278" y="2347"/>
                    </a:lnTo>
                    <a:lnTo>
                      <a:pt x="281" y="2376"/>
                    </a:lnTo>
                    <a:lnTo>
                      <a:pt x="286" y="2415"/>
                    </a:lnTo>
                    <a:lnTo>
                      <a:pt x="329" y="2450"/>
                    </a:lnTo>
                    <a:lnTo>
                      <a:pt x="326" y="2496"/>
                    </a:lnTo>
                    <a:moveTo>
                      <a:pt x="4418" y="2446"/>
                    </a:moveTo>
                    <a:lnTo>
                      <a:pt x="4385" y="2448"/>
                    </a:lnTo>
                    <a:lnTo>
                      <a:pt x="4309" y="2422"/>
                    </a:lnTo>
                    <a:lnTo>
                      <a:pt x="4262" y="2382"/>
                    </a:lnTo>
                    <a:lnTo>
                      <a:pt x="4287" y="2375"/>
                    </a:lnTo>
                    <a:lnTo>
                      <a:pt x="4366" y="2396"/>
                    </a:lnTo>
                    <a:lnTo>
                      <a:pt x="4421" y="2431"/>
                    </a:lnTo>
                    <a:lnTo>
                      <a:pt x="4418" y="2446"/>
                    </a:lnTo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9" name="Freeform 47">
                <a:extLst>
                  <a:ext uri="{FF2B5EF4-FFF2-40B4-BE49-F238E27FC236}">
                    <a16:creationId xmlns:a16="http://schemas.microsoft.com/office/drawing/2014/main" id="{CE841606-8915-4FFE-880E-8F9BDE6C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741" y="4361954"/>
                <a:ext cx="301625" cy="109538"/>
              </a:xfrm>
              <a:custGeom>
                <a:avLst/>
                <a:gdLst>
                  <a:gd name="T0" fmla="*/ 53 w 190"/>
                  <a:gd name="T1" fmla="*/ 0 h 69"/>
                  <a:gd name="T2" fmla="*/ 68 w 190"/>
                  <a:gd name="T3" fmla="*/ 1 h 69"/>
                  <a:gd name="T4" fmla="*/ 82 w 190"/>
                  <a:gd name="T5" fmla="*/ 1 h 69"/>
                  <a:gd name="T6" fmla="*/ 98 w 190"/>
                  <a:gd name="T7" fmla="*/ 8 h 69"/>
                  <a:gd name="T8" fmla="*/ 104 w 190"/>
                  <a:gd name="T9" fmla="*/ 16 h 69"/>
                  <a:gd name="T10" fmla="*/ 121 w 190"/>
                  <a:gd name="T11" fmla="*/ 14 h 69"/>
                  <a:gd name="T12" fmla="*/ 127 w 190"/>
                  <a:gd name="T13" fmla="*/ 19 h 69"/>
                  <a:gd name="T14" fmla="*/ 140 w 190"/>
                  <a:gd name="T15" fmla="*/ 31 h 69"/>
                  <a:gd name="T16" fmla="*/ 150 w 190"/>
                  <a:gd name="T17" fmla="*/ 41 h 69"/>
                  <a:gd name="T18" fmla="*/ 156 w 190"/>
                  <a:gd name="T19" fmla="*/ 40 h 69"/>
                  <a:gd name="T20" fmla="*/ 166 w 190"/>
                  <a:gd name="T21" fmla="*/ 45 h 69"/>
                  <a:gd name="T22" fmla="*/ 164 w 190"/>
                  <a:gd name="T23" fmla="*/ 51 h 69"/>
                  <a:gd name="T24" fmla="*/ 177 w 190"/>
                  <a:gd name="T25" fmla="*/ 51 h 69"/>
                  <a:gd name="T26" fmla="*/ 190 w 190"/>
                  <a:gd name="T27" fmla="*/ 60 h 69"/>
                  <a:gd name="T28" fmla="*/ 187 w 190"/>
                  <a:gd name="T29" fmla="*/ 65 h 69"/>
                  <a:gd name="T30" fmla="*/ 175 w 190"/>
                  <a:gd name="T31" fmla="*/ 67 h 69"/>
                  <a:gd name="T32" fmla="*/ 163 w 190"/>
                  <a:gd name="T33" fmla="*/ 68 h 69"/>
                  <a:gd name="T34" fmla="*/ 151 w 190"/>
                  <a:gd name="T35" fmla="*/ 67 h 69"/>
                  <a:gd name="T36" fmla="*/ 124 w 190"/>
                  <a:gd name="T37" fmla="*/ 69 h 69"/>
                  <a:gd name="T38" fmla="*/ 138 w 190"/>
                  <a:gd name="T39" fmla="*/ 57 h 69"/>
                  <a:gd name="T40" fmla="*/ 131 w 190"/>
                  <a:gd name="T41" fmla="*/ 52 h 69"/>
                  <a:gd name="T42" fmla="*/ 120 w 190"/>
                  <a:gd name="T43" fmla="*/ 50 h 69"/>
                  <a:gd name="T44" fmla="*/ 114 w 190"/>
                  <a:gd name="T45" fmla="*/ 45 h 69"/>
                  <a:gd name="T46" fmla="*/ 112 w 190"/>
                  <a:gd name="T47" fmla="*/ 33 h 69"/>
                  <a:gd name="T48" fmla="*/ 101 w 190"/>
                  <a:gd name="T49" fmla="*/ 34 h 69"/>
                  <a:gd name="T50" fmla="*/ 86 w 190"/>
                  <a:gd name="T51" fmla="*/ 28 h 69"/>
                  <a:gd name="T52" fmla="*/ 81 w 190"/>
                  <a:gd name="T53" fmla="*/ 24 h 69"/>
                  <a:gd name="T54" fmla="*/ 58 w 190"/>
                  <a:gd name="T55" fmla="*/ 20 h 69"/>
                  <a:gd name="T56" fmla="*/ 52 w 190"/>
                  <a:gd name="T57" fmla="*/ 16 h 69"/>
                  <a:gd name="T58" fmla="*/ 60 w 190"/>
                  <a:gd name="T59" fmla="*/ 11 h 69"/>
                  <a:gd name="T60" fmla="*/ 42 w 190"/>
                  <a:gd name="T61" fmla="*/ 10 h 69"/>
                  <a:gd name="T62" fmla="*/ 28 w 190"/>
                  <a:gd name="T63" fmla="*/ 21 h 69"/>
                  <a:gd name="T64" fmla="*/ 20 w 190"/>
                  <a:gd name="T65" fmla="*/ 21 h 69"/>
                  <a:gd name="T66" fmla="*/ 17 w 190"/>
                  <a:gd name="T67" fmla="*/ 26 h 69"/>
                  <a:gd name="T68" fmla="*/ 7 w 190"/>
                  <a:gd name="T69" fmla="*/ 28 h 69"/>
                  <a:gd name="T70" fmla="*/ 0 w 190"/>
                  <a:gd name="T71" fmla="*/ 27 h 69"/>
                  <a:gd name="T72" fmla="*/ 11 w 190"/>
                  <a:gd name="T73" fmla="*/ 20 h 69"/>
                  <a:gd name="T74" fmla="*/ 16 w 190"/>
                  <a:gd name="T75" fmla="*/ 13 h 69"/>
                  <a:gd name="T76" fmla="*/ 25 w 190"/>
                  <a:gd name="T77" fmla="*/ 8 h 69"/>
                  <a:gd name="T78" fmla="*/ 34 w 190"/>
                  <a:gd name="T79" fmla="*/ 4 h 69"/>
                  <a:gd name="T80" fmla="*/ 48 w 190"/>
                  <a:gd name="T81" fmla="*/ 2 h 69"/>
                  <a:gd name="T82" fmla="*/ 53 w 190"/>
                  <a:gd name="T8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0" h="69">
                    <a:moveTo>
                      <a:pt x="53" y="0"/>
                    </a:moveTo>
                    <a:lnTo>
                      <a:pt x="68" y="1"/>
                    </a:lnTo>
                    <a:lnTo>
                      <a:pt x="82" y="1"/>
                    </a:lnTo>
                    <a:lnTo>
                      <a:pt x="98" y="8"/>
                    </a:lnTo>
                    <a:lnTo>
                      <a:pt x="104" y="16"/>
                    </a:lnTo>
                    <a:lnTo>
                      <a:pt x="121" y="14"/>
                    </a:lnTo>
                    <a:lnTo>
                      <a:pt x="127" y="19"/>
                    </a:lnTo>
                    <a:lnTo>
                      <a:pt x="140" y="31"/>
                    </a:lnTo>
                    <a:lnTo>
                      <a:pt x="150" y="41"/>
                    </a:lnTo>
                    <a:lnTo>
                      <a:pt x="156" y="40"/>
                    </a:lnTo>
                    <a:lnTo>
                      <a:pt x="166" y="45"/>
                    </a:lnTo>
                    <a:lnTo>
                      <a:pt x="164" y="51"/>
                    </a:lnTo>
                    <a:lnTo>
                      <a:pt x="177" y="51"/>
                    </a:lnTo>
                    <a:lnTo>
                      <a:pt x="190" y="60"/>
                    </a:lnTo>
                    <a:lnTo>
                      <a:pt x="187" y="65"/>
                    </a:lnTo>
                    <a:lnTo>
                      <a:pt x="175" y="67"/>
                    </a:lnTo>
                    <a:lnTo>
                      <a:pt x="163" y="68"/>
                    </a:lnTo>
                    <a:lnTo>
                      <a:pt x="151" y="67"/>
                    </a:lnTo>
                    <a:lnTo>
                      <a:pt x="124" y="69"/>
                    </a:lnTo>
                    <a:lnTo>
                      <a:pt x="138" y="57"/>
                    </a:lnTo>
                    <a:lnTo>
                      <a:pt x="131" y="52"/>
                    </a:lnTo>
                    <a:lnTo>
                      <a:pt x="120" y="50"/>
                    </a:lnTo>
                    <a:lnTo>
                      <a:pt x="114" y="45"/>
                    </a:lnTo>
                    <a:lnTo>
                      <a:pt x="112" y="33"/>
                    </a:lnTo>
                    <a:lnTo>
                      <a:pt x="101" y="34"/>
                    </a:lnTo>
                    <a:lnTo>
                      <a:pt x="86" y="28"/>
                    </a:lnTo>
                    <a:lnTo>
                      <a:pt x="81" y="24"/>
                    </a:lnTo>
                    <a:lnTo>
                      <a:pt x="58" y="20"/>
                    </a:lnTo>
                    <a:lnTo>
                      <a:pt x="52" y="16"/>
                    </a:lnTo>
                    <a:lnTo>
                      <a:pt x="60" y="11"/>
                    </a:lnTo>
                    <a:lnTo>
                      <a:pt x="42" y="10"/>
                    </a:lnTo>
                    <a:lnTo>
                      <a:pt x="28" y="21"/>
                    </a:lnTo>
                    <a:lnTo>
                      <a:pt x="20" y="21"/>
                    </a:lnTo>
                    <a:lnTo>
                      <a:pt x="17" y="26"/>
                    </a:lnTo>
                    <a:lnTo>
                      <a:pt x="7" y="28"/>
                    </a:lnTo>
                    <a:lnTo>
                      <a:pt x="0" y="27"/>
                    </a:lnTo>
                    <a:lnTo>
                      <a:pt x="11" y="20"/>
                    </a:lnTo>
                    <a:lnTo>
                      <a:pt x="16" y="13"/>
                    </a:lnTo>
                    <a:lnTo>
                      <a:pt x="25" y="8"/>
                    </a:lnTo>
                    <a:lnTo>
                      <a:pt x="34" y="4"/>
                    </a:lnTo>
                    <a:lnTo>
                      <a:pt x="48" y="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0" name="Freeform 55">
                <a:extLst>
                  <a:ext uri="{FF2B5EF4-FFF2-40B4-BE49-F238E27FC236}">
                    <a16:creationId xmlns:a16="http://schemas.microsoft.com/office/drawing/2014/main" id="{A013D381-1DFC-458F-9AAB-F8F425A4A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516" y="4469904"/>
                <a:ext cx="104775" cy="76200"/>
              </a:xfrm>
              <a:custGeom>
                <a:avLst/>
                <a:gdLst>
                  <a:gd name="T0" fmla="*/ 7 w 66"/>
                  <a:gd name="T1" fmla="*/ 4 h 48"/>
                  <a:gd name="T2" fmla="*/ 10 w 66"/>
                  <a:gd name="T3" fmla="*/ 0 h 48"/>
                  <a:gd name="T4" fmla="*/ 24 w 66"/>
                  <a:gd name="T5" fmla="*/ 0 h 48"/>
                  <a:gd name="T6" fmla="*/ 34 w 66"/>
                  <a:gd name="T7" fmla="*/ 6 h 48"/>
                  <a:gd name="T8" fmla="*/ 39 w 66"/>
                  <a:gd name="T9" fmla="*/ 5 h 48"/>
                  <a:gd name="T10" fmla="*/ 41 w 66"/>
                  <a:gd name="T11" fmla="*/ 13 h 48"/>
                  <a:gd name="T12" fmla="*/ 51 w 66"/>
                  <a:gd name="T13" fmla="*/ 12 h 48"/>
                  <a:gd name="T14" fmla="*/ 50 w 66"/>
                  <a:gd name="T15" fmla="*/ 18 h 48"/>
                  <a:gd name="T16" fmla="*/ 58 w 66"/>
                  <a:gd name="T17" fmla="*/ 19 h 48"/>
                  <a:gd name="T18" fmla="*/ 66 w 66"/>
                  <a:gd name="T19" fmla="*/ 27 h 48"/>
                  <a:gd name="T20" fmla="*/ 58 w 66"/>
                  <a:gd name="T21" fmla="*/ 35 h 48"/>
                  <a:gd name="T22" fmla="*/ 50 w 66"/>
                  <a:gd name="T23" fmla="*/ 31 h 48"/>
                  <a:gd name="T24" fmla="*/ 42 w 66"/>
                  <a:gd name="T25" fmla="*/ 31 h 48"/>
                  <a:gd name="T26" fmla="*/ 36 w 66"/>
                  <a:gd name="T27" fmla="*/ 30 h 48"/>
                  <a:gd name="T28" fmla="*/ 32 w 66"/>
                  <a:gd name="T29" fmla="*/ 34 h 48"/>
                  <a:gd name="T30" fmla="*/ 25 w 66"/>
                  <a:gd name="T31" fmla="*/ 36 h 48"/>
                  <a:gd name="T32" fmla="*/ 23 w 66"/>
                  <a:gd name="T33" fmla="*/ 30 h 48"/>
                  <a:gd name="T34" fmla="*/ 17 w 66"/>
                  <a:gd name="T35" fmla="*/ 34 h 48"/>
                  <a:gd name="T36" fmla="*/ 8 w 66"/>
                  <a:gd name="T37" fmla="*/ 48 h 48"/>
                  <a:gd name="T38" fmla="*/ 4 w 66"/>
                  <a:gd name="T39" fmla="*/ 44 h 48"/>
                  <a:gd name="T40" fmla="*/ 3 w 66"/>
                  <a:gd name="T41" fmla="*/ 39 h 48"/>
                  <a:gd name="T42" fmla="*/ 4 w 66"/>
                  <a:gd name="T43" fmla="*/ 33 h 48"/>
                  <a:gd name="T44" fmla="*/ 0 w 66"/>
                  <a:gd name="T45" fmla="*/ 27 h 48"/>
                  <a:gd name="T46" fmla="*/ 5 w 66"/>
                  <a:gd name="T47" fmla="*/ 23 h 48"/>
                  <a:gd name="T48" fmla="*/ 8 w 66"/>
                  <a:gd name="T49" fmla="*/ 15 h 48"/>
                  <a:gd name="T50" fmla="*/ 7 w 66"/>
                  <a:gd name="T51" fmla="*/ 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6" h="48">
                    <a:moveTo>
                      <a:pt x="7" y="4"/>
                    </a:moveTo>
                    <a:lnTo>
                      <a:pt x="10" y="0"/>
                    </a:lnTo>
                    <a:lnTo>
                      <a:pt x="24" y="0"/>
                    </a:lnTo>
                    <a:lnTo>
                      <a:pt x="34" y="6"/>
                    </a:lnTo>
                    <a:lnTo>
                      <a:pt x="39" y="5"/>
                    </a:lnTo>
                    <a:lnTo>
                      <a:pt x="41" y="13"/>
                    </a:lnTo>
                    <a:lnTo>
                      <a:pt x="51" y="12"/>
                    </a:lnTo>
                    <a:lnTo>
                      <a:pt x="50" y="18"/>
                    </a:lnTo>
                    <a:lnTo>
                      <a:pt x="58" y="19"/>
                    </a:lnTo>
                    <a:lnTo>
                      <a:pt x="66" y="27"/>
                    </a:lnTo>
                    <a:lnTo>
                      <a:pt x="58" y="35"/>
                    </a:lnTo>
                    <a:lnTo>
                      <a:pt x="50" y="31"/>
                    </a:lnTo>
                    <a:lnTo>
                      <a:pt x="42" y="31"/>
                    </a:lnTo>
                    <a:lnTo>
                      <a:pt x="36" y="30"/>
                    </a:lnTo>
                    <a:lnTo>
                      <a:pt x="32" y="34"/>
                    </a:lnTo>
                    <a:lnTo>
                      <a:pt x="25" y="36"/>
                    </a:lnTo>
                    <a:lnTo>
                      <a:pt x="23" y="30"/>
                    </a:lnTo>
                    <a:lnTo>
                      <a:pt x="17" y="34"/>
                    </a:lnTo>
                    <a:lnTo>
                      <a:pt x="8" y="48"/>
                    </a:lnTo>
                    <a:lnTo>
                      <a:pt x="4" y="44"/>
                    </a:lnTo>
                    <a:lnTo>
                      <a:pt x="3" y="39"/>
                    </a:lnTo>
                    <a:lnTo>
                      <a:pt x="4" y="33"/>
                    </a:lnTo>
                    <a:lnTo>
                      <a:pt x="0" y="27"/>
                    </a:lnTo>
                    <a:lnTo>
                      <a:pt x="5" y="23"/>
                    </a:lnTo>
                    <a:lnTo>
                      <a:pt x="8" y="15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1" name="Freeform 80">
                <a:extLst>
                  <a:ext uri="{FF2B5EF4-FFF2-40B4-BE49-F238E27FC236}">
                    <a16:creationId xmlns:a16="http://schemas.microsoft.com/office/drawing/2014/main" id="{DB038879-6675-4F58-BA92-8CE9DE368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028" y="4538167"/>
                <a:ext cx="119063" cy="134938"/>
              </a:xfrm>
              <a:custGeom>
                <a:avLst/>
                <a:gdLst>
                  <a:gd name="T0" fmla="*/ 37 w 75"/>
                  <a:gd name="T1" fmla="*/ 85 h 85"/>
                  <a:gd name="T2" fmla="*/ 28 w 75"/>
                  <a:gd name="T3" fmla="*/ 81 h 85"/>
                  <a:gd name="T4" fmla="*/ 17 w 75"/>
                  <a:gd name="T5" fmla="*/ 81 h 85"/>
                  <a:gd name="T6" fmla="*/ 9 w 75"/>
                  <a:gd name="T7" fmla="*/ 77 h 85"/>
                  <a:gd name="T8" fmla="*/ 0 w 75"/>
                  <a:gd name="T9" fmla="*/ 68 h 85"/>
                  <a:gd name="T10" fmla="*/ 1 w 75"/>
                  <a:gd name="T11" fmla="*/ 62 h 85"/>
                  <a:gd name="T12" fmla="*/ 4 w 75"/>
                  <a:gd name="T13" fmla="*/ 58 h 85"/>
                  <a:gd name="T14" fmla="*/ 2 w 75"/>
                  <a:gd name="T15" fmla="*/ 54 h 85"/>
                  <a:gd name="T16" fmla="*/ 12 w 75"/>
                  <a:gd name="T17" fmla="*/ 37 h 85"/>
                  <a:gd name="T18" fmla="*/ 36 w 75"/>
                  <a:gd name="T19" fmla="*/ 37 h 85"/>
                  <a:gd name="T20" fmla="*/ 37 w 75"/>
                  <a:gd name="T21" fmla="*/ 29 h 85"/>
                  <a:gd name="T22" fmla="*/ 34 w 75"/>
                  <a:gd name="T23" fmla="*/ 28 h 85"/>
                  <a:gd name="T24" fmla="*/ 33 w 75"/>
                  <a:gd name="T25" fmla="*/ 24 h 85"/>
                  <a:gd name="T26" fmla="*/ 27 w 75"/>
                  <a:gd name="T27" fmla="*/ 19 h 85"/>
                  <a:gd name="T28" fmla="*/ 21 w 75"/>
                  <a:gd name="T29" fmla="*/ 12 h 85"/>
                  <a:gd name="T30" fmla="*/ 29 w 75"/>
                  <a:gd name="T31" fmla="*/ 12 h 85"/>
                  <a:gd name="T32" fmla="*/ 30 w 75"/>
                  <a:gd name="T33" fmla="*/ 0 h 85"/>
                  <a:gd name="T34" fmla="*/ 47 w 75"/>
                  <a:gd name="T35" fmla="*/ 0 h 85"/>
                  <a:gd name="T36" fmla="*/ 64 w 75"/>
                  <a:gd name="T37" fmla="*/ 0 h 85"/>
                  <a:gd name="T38" fmla="*/ 62 w 75"/>
                  <a:gd name="T39" fmla="*/ 17 h 85"/>
                  <a:gd name="T40" fmla="*/ 58 w 75"/>
                  <a:gd name="T41" fmla="*/ 40 h 85"/>
                  <a:gd name="T42" fmla="*/ 63 w 75"/>
                  <a:gd name="T43" fmla="*/ 40 h 85"/>
                  <a:gd name="T44" fmla="*/ 69 w 75"/>
                  <a:gd name="T45" fmla="*/ 44 h 85"/>
                  <a:gd name="T46" fmla="*/ 71 w 75"/>
                  <a:gd name="T47" fmla="*/ 41 h 85"/>
                  <a:gd name="T48" fmla="*/ 75 w 75"/>
                  <a:gd name="T49" fmla="*/ 44 h 85"/>
                  <a:gd name="T50" fmla="*/ 66 w 75"/>
                  <a:gd name="T51" fmla="*/ 52 h 85"/>
                  <a:gd name="T52" fmla="*/ 57 w 75"/>
                  <a:gd name="T53" fmla="*/ 58 h 85"/>
                  <a:gd name="T54" fmla="*/ 55 w 75"/>
                  <a:gd name="T55" fmla="*/ 61 h 85"/>
                  <a:gd name="T56" fmla="*/ 56 w 75"/>
                  <a:gd name="T57" fmla="*/ 66 h 85"/>
                  <a:gd name="T58" fmla="*/ 52 w 75"/>
                  <a:gd name="T59" fmla="*/ 71 h 85"/>
                  <a:gd name="T60" fmla="*/ 48 w 75"/>
                  <a:gd name="T61" fmla="*/ 72 h 85"/>
                  <a:gd name="T62" fmla="*/ 49 w 75"/>
                  <a:gd name="T63" fmla="*/ 74 h 85"/>
                  <a:gd name="T64" fmla="*/ 45 w 75"/>
                  <a:gd name="T65" fmla="*/ 77 h 85"/>
                  <a:gd name="T66" fmla="*/ 38 w 75"/>
                  <a:gd name="T67" fmla="*/ 82 h 85"/>
                  <a:gd name="T68" fmla="*/ 37 w 75"/>
                  <a:gd name="T69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85">
                    <a:moveTo>
                      <a:pt x="37" y="85"/>
                    </a:moveTo>
                    <a:lnTo>
                      <a:pt x="28" y="81"/>
                    </a:lnTo>
                    <a:lnTo>
                      <a:pt x="17" y="81"/>
                    </a:lnTo>
                    <a:lnTo>
                      <a:pt x="9" y="77"/>
                    </a:lnTo>
                    <a:lnTo>
                      <a:pt x="0" y="68"/>
                    </a:lnTo>
                    <a:lnTo>
                      <a:pt x="1" y="62"/>
                    </a:lnTo>
                    <a:lnTo>
                      <a:pt x="4" y="58"/>
                    </a:lnTo>
                    <a:lnTo>
                      <a:pt x="2" y="54"/>
                    </a:lnTo>
                    <a:lnTo>
                      <a:pt x="12" y="37"/>
                    </a:lnTo>
                    <a:lnTo>
                      <a:pt x="36" y="37"/>
                    </a:lnTo>
                    <a:lnTo>
                      <a:pt x="37" y="29"/>
                    </a:lnTo>
                    <a:lnTo>
                      <a:pt x="34" y="28"/>
                    </a:lnTo>
                    <a:lnTo>
                      <a:pt x="33" y="24"/>
                    </a:lnTo>
                    <a:lnTo>
                      <a:pt x="27" y="19"/>
                    </a:lnTo>
                    <a:lnTo>
                      <a:pt x="21" y="12"/>
                    </a:lnTo>
                    <a:lnTo>
                      <a:pt x="29" y="12"/>
                    </a:lnTo>
                    <a:lnTo>
                      <a:pt x="30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62" y="17"/>
                    </a:lnTo>
                    <a:lnTo>
                      <a:pt x="58" y="40"/>
                    </a:lnTo>
                    <a:lnTo>
                      <a:pt x="63" y="40"/>
                    </a:lnTo>
                    <a:lnTo>
                      <a:pt x="69" y="44"/>
                    </a:lnTo>
                    <a:lnTo>
                      <a:pt x="71" y="41"/>
                    </a:lnTo>
                    <a:lnTo>
                      <a:pt x="75" y="44"/>
                    </a:lnTo>
                    <a:lnTo>
                      <a:pt x="66" y="52"/>
                    </a:lnTo>
                    <a:lnTo>
                      <a:pt x="57" y="58"/>
                    </a:lnTo>
                    <a:lnTo>
                      <a:pt x="55" y="61"/>
                    </a:lnTo>
                    <a:lnTo>
                      <a:pt x="56" y="66"/>
                    </a:lnTo>
                    <a:lnTo>
                      <a:pt x="52" y="71"/>
                    </a:lnTo>
                    <a:lnTo>
                      <a:pt x="48" y="72"/>
                    </a:lnTo>
                    <a:lnTo>
                      <a:pt x="49" y="74"/>
                    </a:lnTo>
                    <a:lnTo>
                      <a:pt x="45" y="77"/>
                    </a:lnTo>
                    <a:lnTo>
                      <a:pt x="38" y="82"/>
                    </a:lnTo>
                    <a:lnTo>
                      <a:pt x="37" y="85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2" name="Freeform 82">
                <a:extLst>
                  <a:ext uri="{FF2B5EF4-FFF2-40B4-BE49-F238E27FC236}">
                    <a16:creationId xmlns:a16="http://schemas.microsoft.com/office/drawing/2014/main" id="{6B4FDC49-06E2-413E-B97A-6A37DDB8C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578" y="4598492"/>
                <a:ext cx="180975" cy="100013"/>
              </a:xfrm>
              <a:custGeom>
                <a:avLst/>
                <a:gdLst>
                  <a:gd name="T0" fmla="*/ 34 w 114"/>
                  <a:gd name="T1" fmla="*/ 63 h 63"/>
                  <a:gd name="T2" fmla="*/ 32 w 114"/>
                  <a:gd name="T3" fmla="*/ 56 h 63"/>
                  <a:gd name="T4" fmla="*/ 27 w 114"/>
                  <a:gd name="T5" fmla="*/ 54 h 63"/>
                  <a:gd name="T6" fmla="*/ 29 w 114"/>
                  <a:gd name="T7" fmla="*/ 46 h 63"/>
                  <a:gd name="T8" fmla="*/ 26 w 114"/>
                  <a:gd name="T9" fmla="*/ 44 h 63"/>
                  <a:gd name="T10" fmla="*/ 23 w 114"/>
                  <a:gd name="T11" fmla="*/ 42 h 63"/>
                  <a:gd name="T12" fmla="*/ 14 w 114"/>
                  <a:gd name="T13" fmla="*/ 45 h 63"/>
                  <a:gd name="T14" fmla="*/ 14 w 114"/>
                  <a:gd name="T15" fmla="*/ 42 h 63"/>
                  <a:gd name="T16" fmla="*/ 9 w 114"/>
                  <a:gd name="T17" fmla="*/ 39 h 63"/>
                  <a:gd name="T18" fmla="*/ 5 w 114"/>
                  <a:gd name="T19" fmla="*/ 34 h 63"/>
                  <a:gd name="T20" fmla="*/ 0 w 114"/>
                  <a:gd name="T21" fmla="*/ 33 h 63"/>
                  <a:gd name="T22" fmla="*/ 4 w 114"/>
                  <a:gd name="T23" fmla="*/ 28 h 63"/>
                  <a:gd name="T24" fmla="*/ 3 w 114"/>
                  <a:gd name="T25" fmla="*/ 23 h 63"/>
                  <a:gd name="T26" fmla="*/ 5 w 114"/>
                  <a:gd name="T27" fmla="*/ 19 h 63"/>
                  <a:gd name="T28" fmla="*/ 14 w 114"/>
                  <a:gd name="T29" fmla="*/ 14 h 63"/>
                  <a:gd name="T30" fmla="*/ 23 w 114"/>
                  <a:gd name="T31" fmla="*/ 6 h 63"/>
                  <a:gd name="T32" fmla="*/ 25 w 114"/>
                  <a:gd name="T33" fmla="*/ 7 h 63"/>
                  <a:gd name="T34" fmla="*/ 30 w 114"/>
                  <a:gd name="T35" fmla="*/ 3 h 63"/>
                  <a:gd name="T36" fmla="*/ 35 w 114"/>
                  <a:gd name="T37" fmla="*/ 2 h 63"/>
                  <a:gd name="T38" fmla="*/ 36 w 114"/>
                  <a:gd name="T39" fmla="*/ 4 h 63"/>
                  <a:gd name="T40" fmla="*/ 39 w 114"/>
                  <a:gd name="T41" fmla="*/ 3 h 63"/>
                  <a:gd name="T42" fmla="*/ 48 w 114"/>
                  <a:gd name="T43" fmla="*/ 5 h 63"/>
                  <a:gd name="T44" fmla="*/ 56 w 114"/>
                  <a:gd name="T45" fmla="*/ 4 h 63"/>
                  <a:gd name="T46" fmla="*/ 62 w 114"/>
                  <a:gd name="T47" fmla="*/ 2 h 63"/>
                  <a:gd name="T48" fmla="*/ 65 w 114"/>
                  <a:gd name="T49" fmla="*/ 0 h 63"/>
                  <a:gd name="T50" fmla="*/ 70 w 114"/>
                  <a:gd name="T51" fmla="*/ 1 h 63"/>
                  <a:gd name="T52" fmla="*/ 74 w 114"/>
                  <a:gd name="T53" fmla="*/ 2 h 63"/>
                  <a:gd name="T54" fmla="*/ 79 w 114"/>
                  <a:gd name="T55" fmla="*/ 2 h 63"/>
                  <a:gd name="T56" fmla="*/ 83 w 114"/>
                  <a:gd name="T57" fmla="*/ 0 h 63"/>
                  <a:gd name="T58" fmla="*/ 91 w 114"/>
                  <a:gd name="T59" fmla="*/ 3 h 63"/>
                  <a:gd name="T60" fmla="*/ 94 w 114"/>
                  <a:gd name="T61" fmla="*/ 3 h 63"/>
                  <a:gd name="T62" fmla="*/ 99 w 114"/>
                  <a:gd name="T63" fmla="*/ 7 h 63"/>
                  <a:gd name="T64" fmla="*/ 104 w 114"/>
                  <a:gd name="T65" fmla="*/ 12 h 63"/>
                  <a:gd name="T66" fmla="*/ 110 w 114"/>
                  <a:gd name="T67" fmla="*/ 15 h 63"/>
                  <a:gd name="T68" fmla="*/ 114 w 114"/>
                  <a:gd name="T69" fmla="*/ 21 h 63"/>
                  <a:gd name="T70" fmla="*/ 108 w 114"/>
                  <a:gd name="T71" fmla="*/ 20 h 63"/>
                  <a:gd name="T72" fmla="*/ 105 w 114"/>
                  <a:gd name="T73" fmla="*/ 23 h 63"/>
                  <a:gd name="T74" fmla="*/ 99 w 114"/>
                  <a:gd name="T75" fmla="*/ 26 h 63"/>
                  <a:gd name="T76" fmla="*/ 94 w 114"/>
                  <a:gd name="T77" fmla="*/ 26 h 63"/>
                  <a:gd name="T78" fmla="*/ 90 w 114"/>
                  <a:gd name="T79" fmla="*/ 29 h 63"/>
                  <a:gd name="T80" fmla="*/ 86 w 114"/>
                  <a:gd name="T81" fmla="*/ 28 h 63"/>
                  <a:gd name="T82" fmla="*/ 84 w 114"/>
                  <a:gd name="T83" fmla="*/ 25 h 63"/>
                  <a:gd name="T84" fmla="*/ 82 w 114"/>
                  <a:gd name="T85" fmla="*/ 25 h 63"/>
                  <a:gd name="T86" fmla="*/ 79 w 114"/>
                  <a:gd name="T87" fmla="*/ 30 h 63"/>
                  <a:gd name="T88" fmla="*/ 77 w 114"/>
                  <a:gd name="T89" fmla="*/ 30 h 63"/>
                  <a:gd name="T90" fmla="*/ 76 w 114"/>
                  <a:gd name="T91" fmla="*/ 34 h 63"/>
                  <a:gd name="T92" fmla="*/ 69 w 114"/>
                  <a:gd name="T93" fmla="*/ 40 h 63"/>
                  <a:gd name="T94" fmla="*/ 66 w 114"/>
                  <a:gd name="T95" fmla="*/ 42 h 63"/>
                  <a:gd name="T96" fmla="*/ 64 w 114"/>
                  <a:gd name="T97" fmla="*/ 45 h 63"/>
                  <a:gd name="T98" fmla="*/ 59 w 114"/>
                  <a:gd name="T99" fmla="*/ 41 h 63"/>
                  <a:gd name="T100" fmla="*/ 54 w 114"/>
                  <a:gd name="T101" fmla="*/ 46 h 63"/>
                  <a:gd name="T102" fmla="*/ 51 w 114"/>
                  <a:gd name="T103" fmla="*/ 46 h 63"/>
                  <a:gd name="T104" fmla="*/ 46 w 114"/>
                  <a:gd name="T105" fmla="*/ 47 h 63"/>
                  <a:gd name="T106" fmla="*/ 46 w 114"/>
                  <a:gd name="T107" fmla="*/ 57 h 63"/>
                  <a:gd name="T108" fmla="*/ 43 w 114"/>
                  <a:gd name="T109" fmla="*/ 57 h 63"/>
                  <a:gd name="T110" fmla="*/ 40 w 114"/>
                  <a:gd name="T111" fmla="*/ 62 h 63"/>
                  <a:gd name="T112" fmla="*/ 34 w 114"/>
                  <a:gd name="T113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" h="63">
                    <a:moveTo>
                      <a:pt x="34" y="63"/>
                    </a:moveTo>
                    <a:lnTo>
                      <a:pt x="32" y="56"/>
                    </a:lnTo>
                    <a:lnTo>
                      <a:pt x="27" y="54"/>
                    </a:lnTo>
                    <a:lnTo>
                      <a:pt x="29" y="46"/>
                    </a:lnTo>
                    <a:lnTo>
                      <a:pt x="26" y="44"/>
                    </a:lnTo>
                    <a:lnTo>
                      <a:pt x="23" y="42"/>
                    </a:lnTo>
                    <a:lnTo>
                      <a:pt x="14" y="45"/>
                    </a:lnTo>
                    <a:lnTo>
                      <a:pt x="14" y="42"/>
                    </a:lnTo>
                    <a:lnTo>
                      <a:pt x="9" y="39"/>
                    </a:lnTo>
                    <a:lnTo>
                      <a:pt x="5" y="34"/>
                    </a:lnTo>
                    <a:lnTo>
                      <a:pt x="0" y="33"/>
                    </a:lnTo>
                    <a:lnTo>
                      <a:pt x="4" y="28"/>
                    </a:lnTo>
                    <a:lnTo>
                      <a:pt x="3" y="23"/>
                    </a:lnTo>
                    <a:lnTo>
                      <a:pt x="5" y="19"/>
                    </a:lnTo>
                    <a:lnTo>
                      <a:pt x="14" y="14"/>
                    </a:lnTo>
                    <a:lnTo>
                      <a:pt x="23" y="6"/>
                    </a:lnTo>
                    <a:lnTo>
                      <a:pt x="25" y="7"/>
                    </a:lnTo>
                    <a:lnTo>
                      <a:pt x="30" y="3"/>
                    </a:lnTo>
                    <a:lnTo>
                      <a:pt x="35" y="2"/>
                    </a:lnTo>
                    <a:lnTo>
                      <a:pt x="36" y="4"/>
                    </a:lnTo>
                    <a:lnTo>
                      <a:pt x="39" y="3"/>
                    </a:lnTo>
                    <a:lnTo>
                      <a:pt x="48" y="5"/>
                    </a:lnTo>
                    <a:lnTo>
                      <a:pt x="56" y="4"/>
                    </a:lnTo>
                    <a:lnTo>
                      <a:pt x="62" y="2"/>
                    </a:lnTo>
                    <a:lnTo>
                      <a:pt x="65" y="0"/>
                    </a:lnTo>
                    <a:lnTo>
                      <a:pt x="70" y="1"/>
                    </a:lnTo>
                    <a:lnTo>
                      <a:pt x="74" y="2"/>
                    </a:lnTo>
                    <a:lnTo>
                      <a:pt x="79" y="2"/>
                    </a:lnTo>
                    <a:lnTo>
                      <a:pt x="83" y="0"/>
                    </a:lnTo>
                    <a:lnTo>
                      <a:pt x="91" y="3"/>
                    </a:lnTo>
                    <a:lnTo>
                      <a:pt x="94" y="3"/>
                    </a:lnTo>
                    <a:lnTo>
                      <a:pt x="99" y="7"/>
                    </a:lnTo>
                    <a:lnTo>
                      <a:pt x="104" y="12"/>
                    </a:lnTo>
                    <a:lnTo>
                      <a:pt x="110" y="15"/>
                    </a:lnTo>
                    <a:lnTo>
                      <a:pt x="114" y="21"/>
                    </a:lnTo>
                    <a:lnTo>
                      <a:pt x="108" y="20"/>
                    </a:lnTo>
                    <a:lnTo>
                      <a:pt x="105" y="23"/>
                    </a:lnTo>
                    <a:lnTo>
                      <a:pt x="99" y="26"/>
                    </a:lnTo>
                    <a:lnTo>
                      <a:pt x="94" y="26"/>
                    </a:lnTo>
                    <a:lnTo>
                      <a:pt x="90" y="29"/>
                    </a:lnTo>
                    <a:lnTo>
                      <a:pt x="86" y="28"/>
                    </a:lnTo>
                    <a:lnTo>
                      <a:pt x="84" y="25"/>
                    </a:lnTo>
                    <a:lnTo>
                      <a:pt x="82" y="25"/>
                    </a:lnTo>
                    <a:lnTo>
                      <a:pt x="79" y="30"/>
                    </a:lnTo>
                    <a:lnTo>
                      <a:pt x="77" y="30"/>
                    </a:lnTo>
                    <a:lnTo>
                      <a:pt x="76" y="34"/>
                    </a:lnTo>
                    <a:lnTo>
                      <a:pt x="69" y="40"/>
                    </a:lnTo>
                    <a:lnTo>
                      <a:pt x="66" y="42"/>
                    </a:lnTo>
                    <a:lnTo>
                      <a:pt x="64" y="45"/>
                    </a:lnTo>
                    <a:lnTo>
                      <a:pt x="59" y="41"/>
                    </a:lnTo>
                    <a:lnTo>
                      <a:pt x="54" y="46"/>
                    </a:lnTo>
                    <a:lnTo>
                      <a:pt x="51" y="46"/>
                    </a:lnTo>
                    <a:lnTo>
                      <a:pt x="46" y="47"/>
                    </a:lnTo>
                    <a:lnTo>
                      <a:pt x="46" y="57"/>
                    </a:lnTo>
                    <a:lnTo>
                      <a:pt x="43" y="57"/>
                    </a:lnTo>
                    <a:lnTo>
                      <a:pt x="40" y="62"/>
                    </a:lnTo>
                    <a:lnTo>
                      <a:pt x="34" y="63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3" name="Freeform 84">
                <a:extLst>
                  <a:ext uri="{FF2B5EF4-FFF2-40B4-BE49-F238E27FC236}">
                    <a16:creationId xmlns:a16="http://schemas.microsoft.com/office/drawing/2014/main" id="{256E67D1-B08F-4376-9242-5A12BB3E6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491" y="4469904"/>
                <a:ext cx="85725" cy="61913"/>
              </a:xfrm>
              <a:custGeom>
                <a:avLst/>
                <a:gdLst>
                  <a:gd name="T0" fmla="*/ 27 w 54"/>
                  <a:gd name="T1" fmla="*/ 0 h 39"/>
                  <a:gd name="T2" fmla="*/ 38 w 54"/>
                  <a:gd name="T3" fmla="*/ 0 h 39"/>
                  <a:gd name="T4" fmla="*/ 53 w 54"/>
                  <a:gd name="T5" fmla="*/ 4 h 39"/>
                  <a:gd name="T6" fmla="*/ 54 w 54"/>
                  <a:gd name="T7" fmla="*/ 15 h 39"/>
                  <a:gd name="T8" fmla="*/ 51 w 54"/>
                  <a:gd name="T9" fmla="*/ 23 h 39"/>
                  <a:gd name="T10" fmla="*/ 46 w 54"/>
                  <a:gd name="T11" fmla="*/ 27 h 39"/>
                  <a:gd name="T12" fmla="*/ 50 w 54"/>
                  <a:gd name="T13" fmla="*/ 33 h 39"/>
                  <a:gd name="T14" fmla="*/ 49 w 54"/>
                  <a:gd name="T15" fmla="*/ 39 h 39"/>
                  <a:gd name="T16" fmla="*/ 38 w 54"/>
                  <a:gd name="T17" fmla="*/ 35 h 39"/>
                  <a:gd name="T18" fmla="*/ 29 w 54"/>
                  <a:gd name="T19" fmla="*/ 36 h 39"/>
                  <a:gd name="T20" fmla="*/ 18 w 54"/>
                  <a:gd name="T21" fmla="*/ 35 h 39"/>
                  <a:gd name="T22" fmla="*/ 9 w 54"/>
                  <a:gd name="T23" fmla="*/ 39 h 39"/>
                  <a:gd name="T24" fmla="*/ 0 w 54"/>
                  <a:gd name="T25" fmla="*/ 32 h 39"/>
                  <a:gd name="T26" fmla="*/ 3 w 54"/>
                  <a:gd name="T27" fmla="*/ 26 h 39"/>
                  <a:gd name="T28" fmla="*/ 19 w 54"/>
                  <a:gd name="T29" fmla="*/ 29 h 39"/>
                  <a:gd name="T30" fmla="*/ 33 w 54"/>
                  <a:gd name="T31" fmla="*/ 30 h 39"/>
                  <a:gd name="T32" fmla="*/ 39 w 54"/>
                  <a:gd name="T33" fmla="*/ 26 h 39"/>
                  <a:gd name="T34" fmla="*/ 32 w 54"/>
                  <a:gd name="T35" fmla="*/ 17 h 39"/>
                  <a:gd name="T36" fmla="*/ 33 w 54"/>
                  <a:gd name="T37" fmla="*/ 9 h 39"/>
                  <a:gd name="T38" fmla="*/ 22 w 54"/>
                  <a:gd name="T39" fmla="*/ 5 h 39"/>
                  <a:gd name="T40" fmla="*/ 27 w 54"/>
                  <a:gd name="T4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4" h="39">
                    <a:moveTo>
                      <a:pt x="27" y="0"/>
                    </a:moveTo>
                    <a:lnTo>
                      <a:pt x="38" y="0"/>
                    </a:lnTo>
                    <a:lnTo>
                      <a:pt x="53" y="4"/>
                    </a:lnTo>
                    <a:lnTo>
                      <a:pt x="54" y="15"/>
                    </a:lnTo>
                    <a:lnTo>
                      <a:pt x="51" y="23"/>
                    </a:lnTo>
                    <a:lnTo>
                      <a:pt x="46" y="27"/>
                    </a:lnTo>
                    <a:lnTo>
                      <a:pt x="50" y="33"/>
                    </a:lnTo>
                    <a:lnTo>
                      <a:pt x="49" y="39"/>
                    </a:lnTo>
                    <a:lnTo>
                      <a:pt x="38" y="35"/>
                    </a:lnTo>
                    <a:lnTo>
                      <a:pt x="29" y="36"/>
                    </a:lnTo>
                    <a:lnTo>
                      <a:pt x="18" y="35"/>
                    </a:lnTo>
                    <a:lnTo>
                      <a:pt x="9" y="39"/>
                    </a:lnTo>
                    <a:lnTo>
                      <a:pt x="0" y="32"/>
                    </a:lnTo>
                    <a:lnTo>
                      <a:pt x="3" y="26"/>
                    </a:lnTo>
                    <a:lnTo>
                      <a:pt x="19" y="29"/>
                    </a:lnTo>
                    <a:lnTo>
                      <a:pt x="33" y="30"/>
                    </a:lnTo>
                    <a:lnTo>
                      <a:pt x="39" y="26"/>
                    </a:lnTo>
                    <a:lnTo>
                      <a:pt x="32" y="17"/>
                    </a:lnTo>
                    <a:lnTo>
                      <a:pt x="33" y="9"/>
                    </a:lnTo>
                    <a:lnTo>
                      <a:pt x="22" y="5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4" name="Freeform 96">
                <a:extLst>
                  <a:ext uri="{FF2B5EF4-FFF2-40B4-BE49-F238E27FC236}">
                    <a16:creationId xmlns:a16="http://schemas.microsoft.com/office/drawing/2014/main" id="{FDB987D8-0B6E-47AC-98DA-E413E9ECD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366" y="4515942"/>
                <a:ext cx="60325" cy="26988"/>
              </a:xfrm>
              <a:custGeom>
                <a:avLst/>
                <a:gdLst>
                  <a:gd name="T0" fmla="*/ 14 w 38"/>
                  <a:gd name="T1" fmla="*/ 0 h 17"/>
                  <a:gd name="T2" fmla="*/ 26 w 38"/>
                  <a:gd name="T3" fmla="*/ 2 h 17"/>
                  <a:gd name="T4" fmla="*/ 35 w 38"/>
                  <a:gd name="T5" fmla="*/ 7 h 17"/>
                  <a:gd name="T6" fmla="*/ 38 w 38"/>
                  <a:gd name="T7" fmla="*/ 13 h 17"/>
                  <a:gd name="T8" fmla="*/ 25 w 38"/>
                  <a:gd name="T9" fmla="*/ 13 h 17"/>
                  <a:gd name="T10" fmla="*/ 19 w 38"/>
                  <a:gd name="T11" fmla="*/ 17 h 17"/>
                  <a:gd name="T12" fmla="*/ 9 w 38"/>
                  <a:gd name="T13" fmla="*/ 13 h 17"/>
                  <a:gd name="T14" fmla="*/ 0 w 38"/>
                  <a:gd name="T15" fmla="*/ 6 h 17"/>
                  <a:gd name="T16" fmla="*/ 2 w 38"/>
                  <a:gd name="T17" fmla="*/ 1 h 17"/>
                  <a:gd name="T18" fmla="*/ 10 w 38"/>
                  <a:gd name="T19" fmla="*/ 0 h 17"/>
                  <a:gd name="T20" fmla="*/ 14 w 38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17">
                    <a:moveTo>
                      <a:pt x="14" y="0"/>
                    </a:moveTo>
                    <a:lnTo>
                      <a:pt x="26" y="2"/>
                    </a:lnTo>
                    <a:lnTo>
                      <a:pt x="35" y="7"/>
                    </a:lnTo>
                    <a:lnTo>
                      <a:pt x="38" y="13"/>
                    </a:lnTo>
                    <a:lnTo>
                      <a:pt x="25" y="13"/>
                    </a:lnTo>
                    <a:lnTo>
                      <a:pt x="19" y="17"/>
                    </a:lnTo>
                    <a:lnTo>
                      <a:pt x="9" y="13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1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5" name="Freeform 120">
                <a:extLst>
                  <a:ext uri="{FF2B5EF4-FFF2-40B4-BE49-F238E27FC236}">
                    <a16:creationId xmlns:a16="http://schemas.microsoft.com/office/drawing/2014/main" id="{DDB7EAC8-CBB5-46FD-A89B-F1B18FABB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5003" y="4047629"/>
                <a:ext cx="765175" cy="598488"/>
              </a:xfrm>
              <a:custGeom>
                <a:avLst/>
                <a:gdLst>
                  <a:gd name="T0" fmla="*/ 298 w 482"/>
                  <a:gd name="T1" fmla="*/ 175 h 377"/>
                  <a:gd name="T2" fmla="*/ 288 w 482"/>
                  <a:gd name="T3" fmla="*/ 225 h 377"/>
                  <a:gd name="T4" fmla="*/ 303 w 482"/>
                  <a:gd name="T5" fmla="*/ 266 h 377"/>
                  <a:gd name="T6" fmla="*/ 329 w 482"/>
                  <a:gd name="T7" fmla="*/ 294 h 377"/>
                  <a:gd name="T8" fmla="*/ 366 w 482"/>
                  <a:gd name="T9" fmla="*/ 295 h 377"/>
                  <a:gd name="T10" fmla="*/ 405 w 482"/>
                  <a:gd name="T11" fmla="*/ 279 h 377"/>
                  <a:gd name="T12" fmla="*/ 419 w 482"/>
                  <a:gd name="T13" fmla="*/ 243 h 377"/>
                  <a:gd name="T14" fmla="*/ 468 w 482"/>
                  <a:gd name="T15" fmla="*/ 234 h 377"/>
                  <a:gd name="T16" fmla="*/ 480 w 482"/>
                  <a:gd name="T17" fmla="*/ 246 h 377"/>
                  <a:gd name="T18" fmla="*/ 465 w 482"/>
                  <a:gd name="T19" fmla="*/ 275 h 377"/>
                  <a:gd name="T20" fmla="*/ 451 w 482"/>
                  <a:gd name="T21" fmla="*/ 295 h 377"/>
                  <a:gd name="T22" fmla="*/ 436 w 482"/>
                  <a:gd name="T23" fmla="*/ 308 h 377"/>
                  <a:gd name="T24" fmla="*/ 430 w 482"/>
                  <a:gd name="T25" fmla="*/ 309 h 377"/>
                  <a:gd name="T26" fmla="*/ 395 w 482"/>
                  <a:gd name="T27" fmla="*/ 321 h 377"/>
                  <a:gd name="T28" fmla="*/ 399 w 482"/>
                  <a:gd name="T29" fmla="*/ 333 h 377"/>
                  <a:gd name="T30" fmla="*/ 402 w 482"/>
                  <a:gd name="T31" fmla="*/ 346 h 377"/>
                  <a:gd name="T32" fmla="*/ 370 w 482"/>
                  <a:gd name="T33" fmla="*/ 367 h 377"/>
                  <a:gd name="T34" fmla="*/ 348 w 482"/>
                  <a:gd name="T35" fmla="*/ 355 h 377"/>
                  <a:gd name="T36" fmla="*/ 315 w 482"/>
                  <a:gd name="T37" fmla="*/ 344 h 377"/>
                  <a:gd name="T38" fmla="*/ 278 w 482"/>
                  <a:gd name="T39" fmla="*/ 349 h 377"/>
                  <a:gd name="T40" fmla="*/ 236 w 482"/>
                  <a:gd name="T41" fmla="*/ 332 h 377"/>
                  <a:gd name="T42" fmla="*/ 199 w 482"/>
                  <a:gd name="T43" fmla="*/ 307 h 377"/>
                  <a:gd name="T44" fmla="*/ 165 w 482"/>
                  <a:gd name="T45" fmla="*/ 290 h 377"/>
                  <a:gd name="T46" fmla="*/ 138 w 482"/>
                  <a:gd name="T47" fmla="*/ 255 h 377"/>
                  <a:gd name="T48" fmla="*/ 149 w 482"/>
                  <a:gd name="T49" fmla="*/ 242 h 377"/>
                  <a:gd name="T50" fmla="*/ 146 w 482"/>
                  <a:gd name="T51" fmla="*/ 217 h 377"/>
                  <a:gd name="T52" fmla="*/ 116 w 482"/>
                  <a:gd name="T53" fmla="*/ 169 h 377"/>
                  <a:gd name="T54" fmla="*/ 95 w 482"/>
                  <a:gd name="T55" fmla="*/ 143 h 377"/>
                  <a:gd name="T56" fmla="*/ 85 w 482"/>
                  <a:gd name="T57" fmla="*/ 115 h 377"/>
                  <a:gd name="T58" fmla="*/ 68 w 482"/>
                  <a:gd name="T59" fmla="*/ 88 h 377"/>
                  <a:gd name="T60" fmla="*/ 59 w 482"/>
                  <a:gd name="T61" fmla="*/ 56 h 377"/>
                  <a:gd name="T62" fmla="*/ 50 w 482"/>
                  <a:gd name="T63" fmla="*/ 24 h 377"/>
                  <a:gd name="T64" fmla="*/ 31 w 482"/>
                  <a:gd name="T65" fmla="*/ 27 h 377"/>
                  <a:gd name="T66" fmla="*/ 31 w 482"/>
                  <a:gd name="T67" fmla="*/ 62 h 377"/>
                  <a:gd name="T68" fmla="*/ 43 w 482"/>
                  <a:gd name="T69" fmla="*/ 82 h 377"/>
                  <a:gd name="T70" fmla="*/ 46 w 482"/>
                  <a:gd name="T71" fmla="*/ 102 h 377"/>
                  <a:gd name="T72" fmla="*/ 61 w 482"/>
                  <a:gd name="T73" fmla="*/ 125 h 377"/>
                  <a:gd name="T74" fmla="*/ 67 w 482"/>
                  <a:gd name="T75" fmla="*/ 164 h 377"/>
                  <a:gd name="T76" fmla="*/ 80 w 482"/>
                  <a:gd name="T77" fmla="*/ 185 h 377"/>
                  <a:gd name="T78" fmla="*/ 74 w 482"/>
                  <a:gd name="T79" fmla="*/ 205 h 377"/>
                  <a:gd name="T80" fmla="*/ 59 w 482"/>
                  <a:gd name="T81" fmla="*/ 181 h 377"/>
                  <a:gd name="T82" fmla="*/ 45 w 482"/>
                  <a:gd name="T83" fmla="*/ 150 h 377"/>
                  <a:gd name="T84" fmla="*/ 28 w 482"/>
                  <a:gd name="T85" fmla="*/ 123 h 377"/>
                  <a:gd name="T86" fmla="*/ 13 w 482"/>
                  <a:gd name="T87" fmla="*/ 115 h 377"/>
                  <a:gd name="T88" fmla="*/ 14 w 482"/>
                  <a:gd name="T89" fmla="*/ 103 h 377"/>
                  <a:gd name="T90" fmla="*/ 17 w 482"/>
                  <a:gd name="T91" fmla="*/ 71 h 377"/>
                  <a:gd name="T92" fmla="*/ 4 w 482"/>
                  <a:gd name="T93" fmla="*/ 39 h 377"/>
                  <a:gd name="T94" fmla="*/ 21 w 482"/>
                  <a:gd name="T95" fmla="*/ 2 h 377"/>
                  <a:gd name="T96" fmla="*/ 64 w 482"/>
                  <a:gd name="T97" fmla="*/ 14 h 377"/>
                  <a:gd name="T98" fmla="*/ 148 w 482"/>
                  <a:gd name="T99" fmla="*/ 28 h 377"/>
                  <a:gd name="T100" fmla="*/ 185 w 482"/>
                  <a:gd name="T101" fmla="*/ 27 h 377"/>
                  <a:gd name="T102" fmla="*/ 202 w 482"/>
                  <a:gd name="T103" fmla="*/ 54 h 377"/>
                  <a:gd name="T104" fmla="*/ 224 w 482"/>
                  <a:gd name="T105" fmla="*/ 78 h 377"/>
                  <a:gd name="T106" fmla="*/ 264 w 482"/>
                  <a:gd name="T107" fmla="*/ 69 h 377"/>
                  <a:gd name="T108" fmla="*/ 280 w 482"/>
                  <a:gd name="T109" fmla="*/ 107 h 377"/>
                  <a:gd name="T110" fmla="*/ 296 w 482"/>
                  <a:gd name="T111" fmla="*/ 138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2" h="377">
                    <a:moveTo>
                      <a:pt x="315" y="142"/>
                    </a:moveTo>
                    <a:lnTo>
                      <a:pt x="304" y="160"/>
                    </a:lnTo>
                    <a:lnTo>
                      <a:pt x="298" y="175"/>
                    </a:lnTo>
                    <a:lnTo>
                      <a:pt x="291" y="203"/>
                    </a:lnTo>
                    <a:lnTo>
                      <a:pt x="287" y="213"/>
                    </a:lnTo>
                    <a:lnTo>
                      <a:pt x="288" y="225"/>
                    </a:lnTo>
                    <a:lnTo>
                      <a:pt x="292" y="235"/>
                    </a:lnTo>
                    <a:lnTo>
                      <a:pt x="293" y="251"/>
                    </a:lnTo>
                    <a:lnTo>
                      <a:pt x="303" y="266"/>
                    </a:lnTo>
                    <a:lnTo>
                      <a:pt x="305" y="278"/>
                    </a:lnTo>
                    <a:lnTo>
                      <a:pt x="311" y="288"/>
                    </a:lnTo>
                    <a:lnTo>
                      <a:pt x="329" y="294"/>
                    </a:lnTo>
                    <a:lnTo>
                      <a:pt x="335" y="302"/>
                    </a:lnTo>
                    <a:lnTo>
                      <a:pt x="352" y="297"/>
                    </a:lnTo>
                    <a:lnTo>
                      <a:pt x="366" y="295"/>
                    </a:lnTo>
                    <a:lnTo>
                      <a:pt x="380" y="291"/>
                    </a:lnTo>
                    <a:lnTo>
                      <a:pt x="392" y="287"/>
                    </a:lnTo>
                    <a:lnTo>
                      <a:pt x="405" y="279"/>
                    </a:lnTo>
                    <a:lnTo>
                      <a:pt x="411" y="267"/>
                    </a:lnTo>
                    <a:lnTo>
                      <a:pt x="415" y="249"/>
                    </a:lnTo>
                    <a:lnTo>
                      <a:pt x="419" y="243"/>
                    </a:lnTo>
                    <a:lnTo>
                      <a:pt x="432" y="238"/>
                    </a:lnTo>
                    <a:lnTo>
                      <a:pt x="452" y="233"/>
                    </a:lnTo>
                    <a:lnTo>
                      <a:pt x="468" y="234"/>
                    </a:lnTo>
                    <a:lnTo>
                      <a:pt x="479" y="232"/>
                    </a:lnTo>
                    <a:lnTo>
                      <a:pt x="482" y="236"/>
                    </a:lnTo>
                    <a:lnTo>
                      <a:pt x="480" y="246"/>
                    </a:lnTo>
                    <a:lnTo>
                      <a:pt x="469" y="259"/>
                    </a:lnTo>
                    <a:lnTo>
                      <a:pt x="463" y="271"/>
                    </a:lnTo>
                    <a:lnTo>
                      <a:pt x="465" y="275"/>
                    </a:lnTo>
                    <a:lnTo>
                      <a:pt x="461" y="284"/>
                    </a:lnTo>
                    <a:lnTo>
                      <a:pt x="455" y="300"/>
                    </a:lnTo>
                    <a:lnTo>
                      <a:pt x="451" y="295"/>
                    </a:lnTo>
                    <a:lnTo>
                      <a:pt x="447" y="295"/>
                    </a:lnTo>
                    <a:lnTo>
                      <a:pt x="444" y="295"/>
                    </a:lnTo>
                    <a:lnTo>
                      <a:pt x="436" y="308"/>
                    </a:lnTo>
                    <a:lnTo>
                      <a:pt x="433" y="306"/>
                    </a:lnTo>
                    <a:lnTo>
                      <a:pt x="430" y="306"/>
                    </a:lnTo>
                    <a:lnTo>
                      <a:pt x="430" y="309"/>
                    </a:lnTo>
                    <a:lnTo>
                      <a:pt x="413" y="309"/>
                    </a:lnTo>
                    <a:lnTo>
                      <a:pt x="396" y="309"/>
                    </a:lnTo>
                    <a:lnTo>
                      <a:pt x="395" y="321"/>
                    </a:lnTo>
                    <a:lnTo>
                      <a:pt x="387" y="321"/>
                    </a:lnTo>
                    <a:lnTo>
                      <a:pt x="393" y="328"/>
                    </a:lnTo>
                    <a:lnTo>
                      <a:pt x="399" y="333"/>
                    </a:lnTo>
                    <a:lnTo>
                      <a:pt x="400" y="337"/>
                    </a:lnTo>
                    <a:lnTo>
                      <a:pt x="403" y="338"/>
                    </a:lnTo>
                    <a:lnTo>
                      <a:pt x="402" y="346"/>
                    </a:lnTo>
                    <a:lnTo>
                      <a:pt x="378" y="346"/>
                    </a:lnTo>
                    <a:lnTo>
                      <a:pt x="368" y="363"/>
                    </a:lnTo>
                    <a:lnTo>
                      <a:pt x="370" y="367"/>
                    </a:lnTo>
                    <a:lnTo>
                      <a:pt x="367" y="371"/>
                    </a:lnTo>
                    <a:lnTo>
                      <a:pt x="366" y="377"/>
                    </a:lnTo>
                    <a:lnTo>
                      <a:pt x="348" y="355"/>
                    </a:lnTo>
                    <a:lnTo>
                      <a:pt x="339" y="348"/>
                    </a:lnTo>
                    <a:lnTo>
                      <a:pt x="325" y="343"/>
                    </a:lnTo>
                    <a:lnTo>
                      <a:pt x="315" y="344"/>
                    </a:lnTo>
                    <a:lnTo>
                      <a:pt x="299" y="352"/>
                    </a:lnTo>
                    <a:lnTo>
                      <a:pt x="290" y="354"/>
                    </a:lnTo>
                    <a:lnTo>
                      <a:pt x="278" y="349"/>
                    </a:lnTo>
                    <a:lnTo>
                      <a:pt x="265" y="345"/>
                    </a:lnTo>
                    <a:lnTo>
                      <a:pt x="249" y="335"/>
                    </a:lnTo>
                    <a:lnTo>
                      <a:pt x="236" y="332"/>
                    </a:lnTo>
                    <a:lnTo>
                      <a:pt x="216" y="323"/>
                    </a:lnTo>
                    <a:lnTo>
                      <a:pt x="203" y="313"/>
                    </a:lnTo>
                    <a:lnTo>
                      <a:pt x="199" y="307"/>
                    </a:lnTo>
                    <a:lnTo>
                      <a:pt x="189" y="306"/>
                    </a:lnTo>
                    <a:lnTo>
                      <a:pt x="171" y="299"/>
                    </a:lnTo>
                    <a:lnTo>
                      <a:pt x="165" y="290"/>
                    </a:lnTo>
                    <a:lnTo>
                      <a:pt x="148" y="278"/>
                    </a:lnTo>
                    <a:lnTo>
                      <a:pt x="141" y="265"/>
                    </a:lnTo>
                    <a:lnTo>
                      <a:pt x="138" y="255"/>
                    </a:lnTo>
                    <a:lnTo>
                      <a:pt x="145" y="253"/>
                    </a:lnTo>
                    <a:lnTo>
                      <a:pt x="144" y="247"/>
                    </a:lnTo>
                    <a:lnTo>
                      <a:pt x="149" y="242"/>
                    </a:lnTo>
                    <a:lnTo>
                      <a:pt x="150" y="234"/>
                    </a:lnTo>
                    <a:lnTo>
                      <a:pt x="146" y="225"/>
                    </a:lnTo>
                    <a:lnTo>
                      <a:pt x="146" y="217"/>
                    </a:lnTo>
                    <a:lnTo>
                      <a:pt x="142" y="206"/>
                    </a:lnTo>
                    <a:lnTo>
                      <a:pt x="131" y="186"/>
                    </a:lnTo>
                    <a:lnTo>
                      <a:pt x="116" y="169"/>
                    </a:lnTo>
                    <a:lnTo>
                      <a:pt x="110" y="156"/>
                    </a:lnTo>
                    <a:lnTo>
                      <a:pt x="97" y="148"/>
                    </a:lnTo>
                    <a:lnTo>
                      <a:pt x="95" y="143"/>
                    </a:lnTo>
                    <a:lnTo>
                      <a:pt x="101" y="130"/>
                    </a:lnTo>
                    <a:lnTo>
                      <a:pt x="93" y="125"/>
                    </a:lnTo>
                    <a:lnTo>
                      <a:pt x="85" y="115"/>
                    </a:lnTo>
                    <a:lnTo>
                      <a:pt x="85" y="101"/>
                    </a:lnTo>
                    <a:lnTo>
                      <a:pt x="75" y="99"/>
                    </a:lnTo>
                    <a:lnTo>
                      <a:pt x="68" y="88"/>
                    </a:lnTo>
                    <a:lnTo>
                      <a:pt x="63" y="78"/>
                    </a:lnTo>
                    <a:lnTo>
                      <a:pt x="64" y="72"/>
                    </a:lnTo>
                    <a:lnTo>
                      <a:pt x="59" y="56"/>
                    </a:lnTo>
                    <a:lnTo>
                      <a:pt x="58" y="40"/>
                    </a:lnTo>
                    <a:lnTo>
                      <a:pt x="61" y="32"/>
                    </a:lnTo>
                    <a:lnTo>
                      <a:pt x="50" y="24"/>
                    </a:lnTo>
                    <a:lnTo>
                      <a:pt x="44" y="25"/>
                    </a:lnTo>
                    <a:lnTo>
                      <a:pt x="36" y="19"/>
                    </a:lnTo>
                    <a:lnTo>
                      <a:pt x="31" y="27"/>
                    </a:lnTo>
                    <a:lnTo>
                      <a:pt x="30" y="37"/>
                    </a:lnTo>
                    <a:lnTo>
                      <a:pt x="27" y="53"/>
                    </a:lnTo>
                    <a:lnTo>
                      <a:pt x="31" y="62"/>
                    </a:lnTo>
                    <a:lnTo>
                      <a:pt x="39" y="76"/>
                    </a:lnTo>
                    <a:lnTo>
                      <a:pt x="41" y="81"/>
                    </a:lnTo>
                    <a:lnTo>
                      <a:pt x="43" y="82"/>
                    </a:lnTo>
                    <a:lnTo>
                      <a:pt x="43" y="89"/>
                    </a:lnTo>
                    <a:lnTo>
                      <a:pt x="47" y="89"/>
                    </a:lnTo>
                    <a:lnTo>
                      <a:pt x="46" y="102"/>
                    </a:lnTo>
                    <a:lnTo>
                      <a:pt x="51" y="108"/>
                    </a:lnTo>
                    <a:lnTo>
                      <a:pt x="52" y="115"/>
                    </a:lnTo>
                    <a:lnTo>
                      <a:pt x="61" y="125"/>
                    </a:lnTo>
                    <a:lnTo>
                      <a:pt x="62" y="145"/>
                    </a:lnTo>
                    <a:lnTo>
                      <a:pt x="65" y="154"/>
                    </a:lnTo>
                    <a:lnTo>
                      <a:pt x="67" y="164"/>
                    </a:lnTo>
                    <a:lnTo>
                      <a:pt x="66" y="174"/>
                    </a:lnTo>
                    <a:lnTo>
                      <a:pt x="74" y="175"/>
                    </a:lnTo>
                    <a:lnTo>
                      <a:pt x="80" y="185"/>
                    </a:lnTo>
                    <a:lnTo>
                      <a:pt x="84" y="194"/>
                    </a:lnTo>
                    <a:lnTo>
                      <a:pt x="83" y="198"/>
                    </a:lnTo>
                    <a:lnTo>
                      <a:pt x="74" y="205"/>
                    </a:lnTo>
                    <a:lnTo>
                      <a:pt x="71" y="205"/>
                    </a:lnTo>
                    <a:lnTo>
                      <a:pt x="68" y="193"/>
                    </a:lnTo>
                    <a:lnTo>
                      <a:pt x="59" y="181"/>
                    </a:lnTo>
                    <a:lnTo>
                      <a:pt x="49" y="171"/>
                    </a:lnTo>
                    <a:lnTo>
                      <a:pt x="41" y="165"/>
                    </a:lnTo>
                    <a:lnTo>
                      <a:pt x="45" y="150"/>
                    </a:lnTo>
                    <a:lnTo>
                      <a:pt x="45" y="139"/>
                    </a:lnTo>
                    <a:lnTo>
                      <a:pt x="38" y="133"/>
                    </a:lnTo>
                    <a:lnTo>
                      <a:pt x="28" y="123"/>
                    </a:lnTo>
                    <a:lnTo>
                      <a:pt x="25" y="126"/>
                    </a:lnTo>
                    <a:lnTo>
                      <a:pt x="22" y="121"/>
                    </a:lnTo>
                    <a:lnTo>
                      <a:pt x="13" y="115"/>
                    </a:lnTo>
                    <a:lnTo>
                      <a:pt x="6" y="103"/>
                    </a:lnTo>
                    <a:lnTo>
                      <a:pt x="7" y="102"/>
                    </a:lnTo>
                    <a:lnTo>
                      <a:pt x="14" y="103"/>
                    </a:lnTo>
                    <a:lnTo>
                      <a:pt x="23" y="95"/>
                    </a:lnTo>
                    <a:lnTo>
                      <a:pt x="26" y="86"/>
                    </a:lnTo>
                    <a:lnTo>
                      <a:pt x="17" y="71"/>
                    </a:lnTo>
                    <a:lnTo>
                      <a:pt x="8" y="65"/>
                    </a:lnTo>
                    <a:lnTo>
                      <a:pt x="6" y="52"/>
                    </a:lnTo>
                    <a:lnTo>
                      <a:pt x="4" y="39"/>
                    </a:lnTo>
                    <a:lnTo>
                      <a:pt x="1" y="22"/>
                    </a:lnTo>
                    <a:lnTo>
                      <a:pt x="0" y="4"/>
                    </a:lnTo>
                    <a:lnTo>
                      <a:pt x="21" y="2"/>
                    </a:lnTo>
                    <a:lnTo>
                      <a:pt x="43" y="0"/>
                    </a:lnTo>
                    <a:lnTo>
                      <a:pt x="41" y="4"/>
                    </a:lnTo>
                    <a:lnTo>
                      <a:pt x="64" y="14"/>
                    </a:lnTo>
                    <a:lnTo>
                      <a:pt x="99" y="29"/>
                    </a:lnTo>
                    <a:lnTo>
                      <a:pt x="134" y="28"/>
                    </a:lnTo>
                    <a:lnTo>
                      <a:pt x="148" y="28"/>
                    </a:lnTo>
                    <a:lnTo>
                      <a:pt x="150" y="20"/>
                    </a:lnTo>
                    <a:lnTo>
                      <a:pt x="181" y="20"/>
                    </a:lnTo>
                    <a:lnTo>
                      <a:pt x="185" y="27"/>
                    </a:lnTo>
                    <a:lnTo>
                      <a:pt x="192" y="34"/>
                    </a:lnTo>
                    <a:lnTo>
                      <a:pt x="200" y="43"/>
                    </a:lnTo>
                    <a:lnTo>
                      <a:pt x="202" y="54"/>
                    </a:lnTo>
                    <a:lnTo>
                      <a:pt x="203" y="65"/>
                    </a:lnTo>
                    <a:lnTo>
                      <a:pt x="211" y="71"/>
                    </a:lnTo>
                    <a:lnTo>
                      <a:pt x="224" y="78"/>
                    </a:lnTo>
                    <a:lnTo>
                      <a:pt x="240" y="61"/>
                    </a:lnTo>
                    <a:lnTo>
                      <a:pt x="254" y="61"/>
                    </a:lnTo>
                    <a:lnTo>
                      <a:pt x="264" y="69"/>
                    </a:lnTo>
                    <a:lnTo>
                      <a:pt x="269" y="83"/>
                    </a:lnTo>
                    <a:lnTo>
                      <a:pt x="273" y="95"/>
                    </a:lnTo>
                    <a:lnTo>
                      <a:pt x="280" y="107"/>
                    </a:lnTo>
                    <a:lnTo>
                      <a:pt x="281" y="122"/>
                    </a:lnTo>
                    <a:lnTo>
                      <a:pt x="283" y="132"/>
                    </a:lnTo>
                    <a:lnTo>
                      <a:pt x="296" y="138"/>
                    </a:lnTo>
                    <a:lnTo>
                      <a:pt x="307" y="143"/>
                    </a:lnTo>
                    <a:lnTo>
                      <a:pt x="315" y="142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6" name="Freeform 152">
                <a:extLst>
                  <a:ext uri="{FF2B5EF4-FFF2-40B4-BE49-F238E27FC236}">
                    <a16:creationId xmlns:a16="http://schemas.microsoft.com/office/drawing/2014/main" id="{95EF3C23-7D5C-464B-9DFC-756082E22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53" y="4515942"/>
                <a:ext cx="47625" cy="17463"/>
              </a:xfrm>
              <a:custGeom>
                <a:avLst/>
                <a:gdLst>
                  <a:gd name="T0" fmla="*/ 18 w 30"/>
                  <a:gd name="T1" fmla="*/ 0 h 11"/>
                  <a:gd name="T2" fmla="*/ 27 w 30"/>
                  <a:gd name="T3" fmla="*/ 1 h 11"/>
                  <a:gd name="T4" fmla="*/ 30 w 30"/>
                  <a:gd name="T5" fmla="*/ 6 h 11"/>
                  <a:gd name="T6" fmla="*/ 24 w 30"/>
                  <a:gd name="T7" fmla="*/ 11 h 11"/>
                  <a:gd name="T8" fmla="*/ 11 w 30"/>
                  <a:gd name="T9" fmla="*/ 11 h 11"/>
                  <a:gd name="T10" fmla="*/ 0 w 30"/>
                  <a:gd name="T11" fmla="*/ 11 h 11"/>
                  <a:gd name="T12" fmla="*/ 0 w 30"/>
                  <a:gd name="T13" fmla="*/ 3 h 11"/>
                  <a:gd name="T14" fmla="*/ 3 w 30"/>
                  <a:gd name="T15" fmla="*/ 0 h 11"/>
                  <a:gd name="T16" fmla="*/ 18 w 30"/>
                  <a:gd name="T1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1">
                    <a:moveTo>
                      <a:pt x="18" y="0"/>
                    </a:moveTo>
                    <a:lnTo>
                      <a:pt x="27" y="1"/>
                    </a:lnTo>
                    <a:lnTo>
                      <a:pt x="30" y="6"/>
                    </a:lnTo>
                    <a:lnTo>
                      <a:pt x="24" y="11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7" name="Freeform 180">
                <a:extLst>
                  <a:ext uri="{FF2B5EF4-FFF2-40B4-BE49-F238E27FC236}">
                    <a16:creationId xmlns:a16="http://schemas.microsoft.com/office/drawing/2014/main" id="{771EC952-C3E1-4D29-A999-B2D34BAF1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766" y="4650879"/>
                <a:ext cx="69850" cy="41275"/>
              </a:xfrm>
              <a:custGeom>
                <a:avLst/>
                <a:gdLst>
                  <a:gd name="T0" fmla="*/ 42 w 44"/>
                  <a:gd name="T1" fmla="*/ 21 h 26"/>
                  <a:gd name="T2" fmla="*/ 39 w 44"/>
                  <a:gd name="T3" fmla="*/ 26 h 26"/>
                  <a:gd name="T4" fmla="*/ 29 w 44"/>
                  <a:gd name="T5" fmla="*/ 26 h 26"/>
                  <a:gd name="T6" fmla="*/ 22 w 44"/>
                  <a:gd name="T7" fmla="*/ 24 h 26"/>
                  <a:gd name="T8" fmla="*/ 15 w 44"/>
                  <a:gd name="T9" fmla="*/ 20 h 26"/>
                  <a:gd name="T10" fmla="*/ 5 w 44"/>
                  <a:gd name="T11" fmla="*/ 18 h 26"/>
                  <a:gd name="T12" fmla="*/ 0 w 44"/>
                  <a:gd name="T13" fmla="*/ 14 h 26"/>
                  <a:gd name="T14" fmla="*/ 1 w 44"/>
                  <a:gd name="T15" fmla="*/ 11 h 26"/>
                  <a:gd name="T16" fmla="*/ 8 w 44"/>
                  <a:gd name="T17" fmla="*/ 6 h 26"/>
                  <a:gd name="T18" fmla="*/ 12 w 44"/>
                  <a:gd name="T19" fmla="*/ 3 h 26"/>
                  <a:gd name="T20" fmla="*/ 11 w 44"/>
                  <a:gd name="T21" fmla="*/ 1 h 26"/>
                  <a:gd name="T22" fmla="*/ 15 w 44"/>
                  <a:gd name="T23" fmla="*/ 0 h 26"/>
                  <a:gd name="T24" fmla="*/ 20 w 44"/>
                  <a:gd name="T25" fmla="*/ 1 h 26"/>
                  <a:gd name="T26" fmla="*/ 24 w 44"/>
                  <a:gd name="T27" fmla="*/ 6 h 26"/>
                  <a:gd name="T28" fmla="*/ 29 w 44"/>
                  <a:gd name="T29" fmla="*/ 9 h 26"/>
                  <a:gd name="T30" fmla="*/ 29 w 44"/>
                  <a:gd name="T31" fmla="*/ 12 h 26"/>
                  <a:gd name="T32" fmla="*/ 38 w 44"/>
                  <a:gd name="T33" fmla="*/ 9 h 26"/>
                  <a:gd name="T34" fmla="*/ 41 w 44"/>
                  <a:gd name="T35" fmla="*/ 11 h 26"/>
                  <a:gd name="T36" fmla="*/ 44 w 44"/>
                  <a:gd name="T37" fmla="*/ 13 h 26"/>
                  <a:gd name="T38" fmla="*/ 42 w 44"/>
                  <a:gd name="T3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26">
                    <a:moveTo>
                      <a:pt x="42" y="21"/>
                    </a:moveTo>
                    <a:lnTo>
                      <a:pt x="39" y="26"/>
                    </a:lnTo>
                    <a:lnTo>
                      <a:pt x="29" y="26"/>
                    </a:lnTo>
                    <a:lnTo>
                      <a:pt x="22" y="24"/>
                    </a:lnTo>
                    <a:lnTo>
                      <a:pt x="15" y="20"/>
                    </a:lnTo>
                    <a:lnTo>
                      <a:pt x="5" y="18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1" y="1"/>
                    </a:lnTo>
                    <a:lnTo>
                      <a:pt x="15" y="0"/>
                    </a:lnTo>
                    <a:lnTo>
                      <a:pt x="20" y="1"/>
                    </a:lnTo>
                    <a:lnTo>
                      <a:pt x="24" y="6"/>
                    </a:lnTo>
                    <a:lnTo>
                      <a:pt x="29" y="9"/>
                    </a:lnTo>
                    <a:lnTo>
                      <a:pt x="29" y="12"/>
                    </a:lnTo>
                    <a:lnTo>
                      <a:pt x="38" y="9"/>
                    </a:lnTo>
                    <a:lnTo>
                      <a:pt x="41" y="11"/>
                    </a:lnTo>
                    <a:lnTo>
                      <a:pt x="44" y="13"/>
                    </a:lnTo>
                    <a:lnTo>
                      <a:pt x="42" y="21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8" name="Freeform 205">
                <a:extLst>
                  <a:ext uri="{FF2B5EF4-FFF2-40B4-BE49-F238E27FC236}">
                    <a16:creationId xmlns:a16="http://schemas.microsoft.com/office/drawing/2014/main" id="{95EFD79A-105B-40EC-BD91-00EBD2CE2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628" y="3231654"/>
                <a:ext cx="76200" cy="39688"/>
              </a:xfrm>
              <a:custGeom>
                <a:avLst/>
                <a:gdLst>
                  <a:gd name="T0" fmla="*/ 25 w 48"/>
                  <a:gd name="T1" fmla="*/ 17 h 25"/>
                  <a:gd name="T2" fmla="*/ 3 w 48"/>
                  <a:gd name="T3" fmla="*/ 25 h 25"/>
                  <a:gd name="T4" fmla="*/ 0 w 48"/>
                  <a:gd name="T5" fmla="*/ 19 h 25"/>
                  <a:gd name="T6" fmla="*/ 7 w 48"/>
                  <a:gd name="T7" fmla="*/ 10 h 25"/>
                  <a:gd name="T8" fmla="*/ 28 w 48"/>
                  <a:gd name="T9" fmla="*/ 3 h 25"/>
                  <a:gd name="T10" fmla="*/ 40 w 48"/>
                  <a:gd name="T11" fmla="*/ 0 h 25"/>
                  <a:gd name="T12" fmla="*/ 48 w 48"/>
                  <a:gd name="T13" fmla="*/ 2 h 25"/>
                  <a:gd name="T14" fmla="*/ 48 w 48"/>
                  <a:gd name="T15" fmla="*/ 8 h 25"/>
                  <a:gd name="T16" fmla="*/ 25 w 48"/>
                  <a:gd name="T17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25">
                    <a:moveTo>
                      <a:pt x="25" y="17"/>
                    </a:moveTo>
                    <a:lnTo>
                      <a:pt x="3" y="25"/>
                    </a:lnTo>
                    <a:lnTo>
                      <a:pt x="0" y="19"/>
                    </a:lnTo>
                    <a:lnTo>
                      <a:pt x="7" y="10"/>
                    </a:lnTo>
                    <a:lnTo>
                      <a:pt x="28" y="3"/>
                    </a:lnTo>
                    <a:lnTo>
                      <a:pt x="40" y="0"/>
                    </a:lnTo>
                    <a:lnTo>
                      <a:pt x="48" y="2"/>
                    </a:lnTo>
                    <a:lnTo>
                      <a:pt x="48" y="8"/>
                    </a:lnTo>
                    <a:lnTo>
                      <a:pt x="25" y="17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9" name="Freeform 207">
                <a:extLst>
                  <a:ext uri="{FF2B5EF4-FFF2-40B4-BE49-F238E27FC236}">
                    <a16:creationId xmlns:a16="http://schemas.microsoft.com/office/drawing/2014/main" id="{9824A0EC-182D-4062-8DD7-608865DDC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0953" y="3158629"/>
                <a:ext cx="44450" cy="19050"/>
              </a:xfrm>
              <a:custGeom>
                <a:avLst/>
                <a:gdLst>
                  <a:gd name="T0" fmla="*/ 21 w 28"/>
                  <a:gd name="T1" fmla="*/ 9 h 12"/>
                  <a:gd name="T2" fmla="*/ 8 w 28"/>
                  <a:gd name="T3" fmla="*/ 12 h 12"/>
                  <a:gd name="T4" fmla="*/ 3 w 28"/>
                  <a:gd name="T5" fmla="*/ 8 h 12"/>
                  <a:gd name="T6" fmla="*/ 0 w 28"/>
                  <a:gd name="T7" fmla="*/ 3 h 12"/>
                  <a:gd name="T8" fmla="*/ 19 w 28"/>
                  <a:gd name="T9" fmla="*/ 0 h 12"/>
                  <a:gd name="T10" fmla="*/ 28 w 28"/>
                  <a:gd name="T11" fmla="*/ 1 h 12"/>
                  <a:gd name="T12" fmla="*/ 21 w 28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2">
                    <a:moveTo>
                      <a:pt x="21" y="9"/>
                    </a:moveTo>
                    <a:lnTo>
                      <a:pt x="8" y="12"/>
                    </a:lnTo>
                    <a:lnTo>
                      <a:pt x="3" y="8"/>
                    </a:lnTo>
                    <a:lnTo>
                      <a:pt x="0" y="3"/>
                    </a:lnTo>
                    <a:lnTo>
                      <a:pt x="19" y="0"/>
                    </a:lnTo>
                    <a:lnTo>
                      <a:pt x="28" y="1"/>
                    </a:lnTo>
                    <a:lnTo>
                      <a:pt x="21" y="9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0" name="Freeform 208">
                <a:extLst>
                  <a:ext uri="{FF2B5EF4-FFF2-40B4-BE49-F238E27FC236}">
                    <a16:creationId xmlns:a16="http://schemas.microsoft.com/office/drawing/2014/main" id="{23D76032-5B53-400D-8DA8-56598E6A3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941" y="3055442"/>
                <a:ext cx="65088" cy="23813"/>
              </a:xfrm>
              <a:custGeom>
                <a:avLst/>
                <a:gdLst>
                  <a:gd name="T0" fmla="*/ 10 w 41"/>
                  <a:gd name="T1" fmla="*/ 0 h 15"/>
                  <a:gd name="T2" fmla="*/ 14 w 41"/>
                  <a:gd name="T3" fmla="*/ 4 h 15"/>
                  <a:gd name="T4" fmla="*/ 26 w 41"/>
                  <a:gd name="T5" fmla="*/ 2 h 15"/>
                  <a:gd name="T6" fmla="*/ 30 w 41"/>
                  <a:gd name="T7" fmla="*/ 7 h 15"/>
                  <a:gd name="T8" fmla="*/ 41 w 41"/>
                  <a:gd name="T9" fmla="*/ 9 h 15"/>
                  <a:gd name="T10" fmla="*/ 37 w 41"/>
                  <a:gd name="T11" fmla="*/ 11 h 15"/>
                  <a:gd name="T12" fmla="*/ 21 w 41"/>
                  <a:gd name="T13" fmla="*/ 15 h 15"/>
                  <a:gd name="T14" fmla="*/ 16 w 41"/>
                  <a:gd name="T15" fmla="*/ 11 h 15"/>
                  <a:gd name="T16" fmla="*/ 15 w 41"/>
                  <a:gd name="T17" fmla="*/ 8 h 15"/>
                  <a:gd name="T18" fmla="*/ 1 w 41"/>
                  <a:gd name="T19" fmla="*/ 9 h 15"/>
                  <a:gd name="T20" fmla="*/ 0 w 41"/>
                  <a:gd name="T21" fmla="*/ 7 h 15"/>
                  <a:gd name="T22" fmla="*/ 10 w 41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5">
                    <a:moveTo>
                      <a:pt x="10" y="0"/>
                    </a:moveTo>
                    <a:lnTo>
                      <a:pt x="14" y="4"/>
                    </a:lnTo>
                    <a:lnTo>
                      <a:pt x="26" y="2"/>
                    </a:lnTo>
                    <a:lnTo>
                      <a:pt x="30" y="7"/>
                    </a:lnTo>
                    <a:lnTo>
                      <a:pt x="41" y="9"/>
                    </a:lnTo>
                    <a:lnTo>
                      <a:pt x="37" y="11"/>
                    </a:lnTo>
                    <a:lnTo>
                      <a:pt x="21" y="15"/>
                    </a:lnTo>
                    <a:lnTo>
                      <a:pt x="16" y="11"/>
                    </a:lnTo>
                    <a:lnTo>
                      <a:pt x="15" y="8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1" name="Freeform 209">
                <a:extLst>
                  <a:ext uri="{FF2B5EF4-FFF2-40B4-BE49-F238E27FC236}">
                    <a16:creationId xmlns:a16="http://schemas.microsoft.com/office/drawing/2014/main" id="{55C2A6B7-B422-4162-B11B-F8D21DF7D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253" y="2841129"/>
                <a:ext cx="1082675" cy="503238"/>
              </a:xfrm>
              <a:custGeom>
                <a:avLst/>
                <a:gdLst>
                  <a:gd name="T0" fmla="*/ 542 w 682"/>
                  <a:gd name="T1" fmla="*/ 8 h 317"/>
                  <a:gd name="T2" fmla="*/ 572 w 682"/>
                  <a:gd name="T3" fmla="*/ 16 h 317"/>
                  <a:gd name="T4" fmla="*/ 630 w 682"/>
                  <a:gd name="T5" fmla="*/ 21 h 317"/>
                  <a:gd name="T6" fmla="*/ 671 w 682"/>
                  <a:gd name="T7" fmla="*/ 26 h 317"/>
                  <a:gd name="T8" fmla="*/ 598 w 682"/>
                  <a:gd name="T9" fmla="*/ 94 h 317"/>
                  <a:gd name="T10" fmla="*/ 501 w 682"/>
                  <a:gd name="T11" fmla="*/ 207 h 317"/>
                  <a:gd name="T12" fmla="*/ 529 w 682"/>
                  <a:gd name="T13" fmla="*/ 217 h 317"/>
                  <a:gd name="T14" fmla="*/ 550 w 682"/>
                  <a:gd name="T15" fmla="*/ 229 h 317"/>
                  <a:gd name="T16" fmla="*/ 547 w 682"/>
                  <a:gd name="T17" fmla="*/ 274 h 317"/>
                  <a:gd name="T18" fmla="*/ 536 w 682"/>
                  <a:gd name="T19" fmla="*/ 309 h 317"/>
                  <a:gd name="T20" fmla="*/ 536 w 682"/>
                  <a:gd name="T21" fmla="*/ 278 h 317"/>
                  <a:gd name="T22" fmla="*/ 526 w 682"/>
                  <a:gd name="T23" fmla="*/ 242 h 317"/>
                  <a:gd name="T24" fmla="*/ 480 w 682"/>
                  <a:gd name="T25" fmla="*/ 216 h 317"/>
                  <a:gd name="T26" fmla="*/ 429 w 682"/>
                  <a:gd name="T27" fmla="*/ 207 h 317"/>
                  <a:gd name="T28" fmla="*/ 380 w 682"/>
                  <a:gd name="T29" fmla="*/ 194 h 317"/>
                  <a:gd name="T30" fmla="*/ 338 w 682"/>
                  <a:gd name="T31" fmla="*/ 213 h 317"/>
                  <a:gd name="T32" fmla="*/ 307 w 682"/>
                  <a:gd name="T33" fmla="*/ 212 h 317"/>
                  <a:gd name="T34" fmla="*/ 358 w 682"/>
                  <a:gd name="T35" fmla="*/ 183 h 317"/>
                  <a:gd name="T36" fmla="*/ 267 w 682"/>
                  <a:gd name="T37" fmla="*/ 220 h 317"/>
                  <a:gd name="T38" fmla="*/ 213 w 682"/>
                  <a:gd name="T39" fmla="*/ 251 h 317"/>
                  <a:gd name="T40" fmla="*/ 145 w 682"/>
                  <a:gd name="T41" fmla="*/ 276 h 317"/>
                  <a:gd name="T42" fmla="*/ 95 w 682"/>
                  <a:gd name="T43" fmla="*/ 292 h 317"/>
                  <a:gd name="T44" fmla="*/ 32 w 682"/>
                  <a:gd name="T45" fmla="*/ 311 h 317"/>
                  <a:gd name="T46" fmla="*/ 28 w 682"/>
                  <a:gd name="T47" fmla="*/ 304 h 317"/>
                  <a:gd name="T48" fmla="*/ 98 w 682"/>
                  <a:gd name="T49" fmla="*/ 285 h 317"/>
                  <a:gd name="T50" fmla="*/ 155 w 682"/>
                  <a:gd name="T51" fmla="*/ 261 h 317"/>
                  <a:gd name="T52" fmla="*/ 213 w 682"/>
                  <a:gd name="T53" fmla="*/ 228 h 317"/>
                  <a:gd name="T54" fmla="*/ 172 w 682"/>
                  <a:gd name="T55" fmla="*/ 238 h 317"/>
                  <a:gd name="T56" fmla="*/ 167 w 682"/>
                  <a:gd name="T57" fmla="*/ 225 h 317"/>
                  <a:gd name="T58" fmla="*/ 146 w 682"/>
                  <a:gd name="T59" fmla="*/ 221 h 317"/>
                  <a:gd name="T60" fmla="*/ 132 w 682"/>
                  <a:gd name="T61" fmla="*/ 211 h 317"/>
                  <a:gd name="T62" fmla="*/ 139 w 682"/>
                  <a:gd name="T63" fmla="*/ 186 h 317"/>
                  <a:gd name="T64" fmla="*/ 183 w 682"/>
                  <a:gd name="T65" fmla="*/ 157 h 317"/>
                  <a:gd name="T66" fmla="*/ 220 w 682"/>
                  <a:gd name="T67" fmla="*/ 149 h 317"/>
                  <a:gd name="T68" fmla="*/ 270 w 682"/>
                  <a:gd name="T69" fmla="*/ 136 h 317"/>
                  <a:gd name="T70" fmla="*/ 295 w 682"/>
                  <a:gd name="T71" fmla="*/ 117 h 317"/>
                  <a:gd name="T72" fmla="*/ 256 w 682"/>
                  <a:gd name="T73" fmla="*/ 125 h 317"/>
                  <a:gd name="T74" fmla="*/ 213 w 682"/>
                  <a:gd name="T75" fmla="*/ 119 h 317"/>
                  <a:gd name="T76" fmla="*/ 246 w 682"/>
                  <a:gd name="T77" fmla="*/ 93 h 317"/>
                  <a:gd name="T78" fmla="*/ 286 w 682"/>
                  <a:gd name="T79" fmla="*/ 93 h 317"/>
                  <a:gd name="T80" fmla="*/ 313 w 682"/>
                  <a:gd name="T81" fmla="*/ 74 h 317"/>
                  <a:gd name="T82" fmla="*/ 305 w 682"/>
                  <a:gd name="T83" fmla="*/ 52 h 317"/>
                  <a:gd name="T84" fmla="*/ 380 w 682"/>
                  <a:gd name="T85" fmla="*/ 34 h 317"/>
                  <a:gd name="T86" fmla="*/ 439 w 682"/>
                  <a:gd name="T87" fmla="*/ 16 h 317"/>
                  <a:gd name="T88" fmla="*/ 519 w 682"/>
                  <a:gd name="T8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82" h="317">
                    <a:moveTo>
                      <a:pt x="533" y="4"/>
                    </a:moveTo>
                    <a:lnTo>
                      <a:pt x="531" y="12"/>
                    </a:lnTo>
                    <a:lnTo>
                      <a:pt x="542" y="8"/>
                    </a:lnTo>
                    <a:lnTo>
                      <a:pt x="562" y="9"/>
                    </a:lnTo>
                    <a:lnTo>
                      <a:pt x="556" y="13"/>
                    </a:lnTo>
                    <a:lnTo>
                      <a:pt x="572" y="16"/>
                    </a:lnTo>
                    <a:lnTo>
                      <a:pt x="587" y="14"/>
                    </a:lnTo>
                    <a:lnTo>
                      <a:pt x="607" y="20"/>
                    </a:lnTo>
                    <a:lnTo>
                      <a:pt x="630" y="21"/>
                    </a:lnTo>
                    <a:lnTo>
                      <a:pt x="637" y="23"/>
                    </a:lnTo>
                    <a:lnTo>
                      <a:pt x="658" y="21"/>
                    </a:lnTo>
                    <a:lnTo>
                      <a:pt x="671" y="26"/>
                    </a:lnTo>
                    <a:lnTo>
                      <a:pt x="682" y="28"/>
                    </a:lnTo>
                    <a:lnTo>
                      <a:pt x="682" y="28"/>
                    </a:lnTo>
                    <a:lnTo>
                      <a:pt x="598" y="94"/>
                    </a:lnTo>
                    <a:lnTo>
                      <a:pt x="478" y="201"/>
                    </a:lnTo>
                    <a:lnTo>
                      <a:pt x="492" y="202"/>
                    </a:lnTo>
                    <a:lnTo>
                      <a:pt x="501" y="207"/>
                    </a:lnTo>
                    <a:lnTo>
                      <a:pt x="503" y="215"/>
                    </a:lnTo>
                    <a:lnTo>
                      <a:pt x="503" y="228"/>
                    </a:lnTo>
                    <a:lnTo>
                      <a:pt x="529" y="217"/>
                    </a:lnTo>
                    <a:lnTo>
                      <a:pt x="549" y="211"/>
                    </a:lnTo>
                    <a:lnTo>
                      <a:pt x="548" y="221"/>
                    </a:lnTo>
                    <a:lnTo>
                      <a:pt x="550" y="229"/>
                    </a:lnTo>
                    <a:lnTo>
                      <a:pt x="555" y="238"/>
                    </a:lnTo>
                    <a:lnTo>
                      <a:pt x="552" y="252"/>
                    </a:lnTo>
                    <a:lnTo>
                      <a:pt x="547" y="274"/>
                    </a:lnTo>
                    <a:lnTo>
                      <a:pt x="562" y="287"/>
                    </a:lnTo>
                    <a:lnTo>
                      <a:pt x="552" y="299"/>
                    </a:lnTo>
                    <a:lnTo>
                      <a:pt x="536" y="309"/>
                    </a:lnTo>
                    <a:lnTo>
                      <a:pt x="533" y="301"/>
                    </a:lnTo>
                    <a:lnTo>
                      <a:pt x="525" y="295"/>
                    </a:lnTo>
                    <a:lnTo>
                      <a:pt x="536" y="278"/>
                    </a:lnTo>
                    <a:lnTo>
                      <a:pt x="530" y="262"/>
                    </a:lnTo>
                    <a:lnTo>
                      <a:pt x="539" y="244"/>
                    </a:lnTo>
                    <a:lnTo>
                      <a:pt x="526" y="242"/>
                    </a:lnTo>
                    <a:lnTo>
                      <a:pt x="503" y="242"/>
                    </a:lnTo>
                    <a:lnTo>
                      <a:pt x="491" y="236"/>
                    </a:lnTo>
                    <a:lnTo>
                      <a:pt x="480" y="216"/>
                    </a:lnTo>
                    <a:lnTo>
                      <a:pt x="470" y="212"/>
                    </a:lnTo>
                    <a:lnTo>
                      <a:pt x="451" y="205"/>
                    </a:lnTo>
                    <a:lnTo>
                      <a:pt x="429" y="207"/>
                    </a:lnTo>
                    <a:lnTo>
                      <a:pt x="409" y="198"/>
                    </a:lnTo>
                    <a:lnTo>
                      <a:pt x="401" y="190"/>
                    </a:lnTo>
                    <a:lnTo>
                      <a:pt x="380" y="194"/>
                    </a:lnTo>
                    <a:lnTo>
                      <a:pt x="369" y="207"/>
                    </a:lnTo>
                    <a:lnTo>
                      <a:pt x="359" y="209"/>
                    </a:lnTo>
                    <a:lnTo>
                      <a:pt x="338" y="213"/>
                    </a:lnTo>
                    <a:lnTo>
                      <a:pt x="318" y="219"/>
                    </a:lnTo>
                    <a:lnTo>
                      <a:pt x="297" y="223"/>
                    </a:lnTo>
                    <a:lnTo>
                      <a:pt x="307" y="212"/>
                    </a:lnTo>
                    <a:lnTo>
                      <a:pt x="335" y="193"/>
                    </a:lnTo>
                    <a:lnTo>
                      <a:pt x="357" y="187"/>
                    </a:lnTo>
                    <a:lnTo>
                      <a:pt x="358" y="183"/>
                    </a:lnTo>
                    <a:lnTo>
                      <a:pt x="328" y="193"/>
                    </a:lnTo>
                    <a:lnTo>
                      <a:pt x="303" y="206"/>
                    </a:lnTo>
                    <a:lnTo>
                      <a:pt x="267" y="220"/>
                    </a:lnTo>
                    <a:lnTo>
                      <a:pt x="267" y="229"/>
                    </a:lnTo>
                    <a:lnTo>
                      <a:pt x="238" y="243"/>
                    </a:lnTo>
                    <a:lnTo>
                      <a:pt x="213" y="251"/>
                    </a:lnTo>
                    <a:lnTo>
                      <a:pt x="192" y="257"/>
                    </a:lnTo>
                    <a:lnTo>
                      <a:pt x="179" y="266"/>
                    </a:lnTo>
                    <a:lnTo>
                      <a:pt x="145" y="276"/>
                    </a:lnTo>
                    <a:lnTo>
                      <a:pt x="130" y="285"/>
                    </a:lnTo>
                    <a:lnTo>
                      <a:pt x="104" y="294"/>
                    </a:lnTo>
                    <a:lnTo>
                      <a:pt x="95" y="292"/>
                    </a:lnTo>
                    <a:lnTo>
                      <a:pt x="75" y="298"/>
                    </a:lnTo>
                    <a:lnTo>
                      <a:pt x="52" y="304"/>
                    </a:lnTo>
                    <a:lnTo>
                      <a:pt x="32" y="311"/>
                    </a:lnTo>
                    <a:lnTo>
                      <a:pt x="0" y="317"/>
                    </a:lnTo>
                    <a:lnTo>
                      <a:pt x="1" y="313"/>
                    </a:lnTo>
                    <a:lnTo>
                      <a:pt x="28" y="304"/>
                    </a:lnTo>
                    <a:lnTo>
                      <a:pt x="49" y="298"/>
                    </a:lnTo>
                    <a:lnTo>
                      <a:pt x="77" y="287"/>
                    </a:lnTo>
                    <a:lnTo>
                      <a:pt x="98" y="285"/>
                    </a:lnTo>
                    <a:lnTo>
                      <a:pt x="114" y="277"/>
                    </a:lnTo>
                    <a:lnTo>
                      <a:pt x="148" y="265"/>
                    </a:lnTo>
                    <a:lnTo>
                      <a:pt x="155" y="261"/>
                    </a:lnTo>
                    <a:lnTo>
                      <a:pt x="174" y="254"/>
                    </a:lnTo>
                    <a:lnTo>
                      <a:pt x="192" y="239"/>
                    </a:lnTo>
                    <a:lnTo>
                      <a:pt x="213" y="228"/>
                    </a:lnTo>
                    <a:lnTo>
                      <a:pt x="189" y="234"/>
                    </a:lnTo>
                    <a:lnTo>
                      <a:pt x="188" y="231"/>
                    </a:lnTo>
                    <a:lnTo>
                      <a:pt x="172" y="238"/>
                    </a:lnTo>
                    <a:lnTo>
                      <a:pt x="173" y="228"/>
                    </a:lnTo>
                    <a:lnTo>
                      <a:pt x="161" y="235"/>
                    </a:lnTo>
                    <a:lnTo>
                      <a:pt x="167" y="225"/>
                    </a:lnTo>
                    <a:lnTo>
                      <a:pt x="143" y="233"/>
                    </a:lnTo>
                    <a:lnTo>
                      <a:pt x="134" y="233"/>
                    </a:lnTo>
                    <a:lnTo>
                      <a:pt x="146" y="221"/>
                    </a:lnTo>
                    <a:lnTo>
                      <a:pt x="157" y="214"/>
                    </a:lnTo>
                    <a:lnTo>
                      <a:pt x="156" y="207"/>
                    </a:lnTo>
                    <a:lnTo>
                      <a:pt x="132" y="211"/>
                    </a:lnTo>
                    <a:lnTo>
                      <a:pt x="131" y="202"/>
                    </a:lnTo>
                    <a:lnTo>
                      <a:pt x="126" y="197"/>
                    </a:lnTo>
                    <a:lnTo>
                      <a:pt x="139" y="186"/>
                    </a:lnTo>
                    <a:lnTo>
                      <a:pt x="138" y="178"/>
                    </a:lnTo>
                    <a:lnTo>
                      <a:pt x="158" y="167"/>
                    </a:lnTo>
                    <a:lnTo>
                      <a:pt x="183" y="157"/>
                    </a:lnTo>
                    <a:lnTo>
                      <a:pt x="201" y="147"/>
                    </a:lnTo>
                    <a:lnTo>
                      <a:pt x="214" y="146"/>
                    </a:lnTo>
                    <a:lnTo>
                      <a:pt x="220" y="149"/>
                    </a:lnTo>
                    <a:lnTo>
                      <a:pt x="243" y="140"/>
                    </a:lnTo>
                    <a:lnTo>
                      <a:pt x="252" y="142"/>
                    </a:lnTo>
                    <a:lnTo>
                      <a:pt x="270" y="136"/>
                    </a:lnTo>
                    <a:lnTo>
                      <a:pt x="279" y="127"/>
                    </a:lnTo>
                    <a:lnTo>
                      <a:pt x="275" y="124"/>
                    </a:lnTo>
                    <a:lnTo>
                      <a:pt x="295" y="117"/>
                    </a:lnTo>
                    <a:lnTo>
                      <a:pt x="286" y="117"/>
                    </a:lnTo>
                    <a:lnTo>
                      <a:pt x="266" y="121"/>
                    </a:lnTo>
                    <a:lnTo>
                      <a:pt x="256" y="125"/>
                    </a:lnTo>
                    <a:lnTo>
                      <a:pt x="251" y="121"/>
                    </a:lnTo>
                    <a:lnTo>
                      <a:pt x="228" y="123"/>
                    </a:lnTo>
                    <a:lnTo>
                      <a:pt x="213" y="119"/>
                    </a:lnTo>
                    <a:lnTo>
                      <a:pt x="218" y="111"/>
                    </a:lnTo>
                    <a:lnTo>
                      <a:pt x="215" y="101"/>
                    </a:lnTo>
                    <a:lnTo>
                      <a:pt x="246" y="93"/>
                    </a:lnTo>
                    <a:lnTo>
                      <a:pt x="289" y="84"/>
                    </a:lnTo>
                    <a:lnTo>
                      <a:pt x="300" y="84"/>
                    </a:lnTo>
                    <a:lnTo>
                      <a:pt x="286" y="93"/>
                    </a:lnTo>
                    <a:lnTo>
                      <a:pt x="316" y="92"/>
                    </a:lnTo>
                    <a:lnTo>
                      <a:pt x="320" y="81"/>
                    </a:lnTo>
                    <a:lnTo>
                      <a:pt x="313" y="74"/>
                    </a:lnTo>
                    <a:lnTo>
                      <a:pt x="317" y="65"/>
                    </a:lnTo>
                    <a:lnTo>
                      <a:pt x="315" y="58"/>
                    </a:lnTo>
                    <a:lnTo>
                      <a:pt x="305" y="52"/>
                    </a:lnTo>
                    <a:lnTo>
                      <a:pt x="327" y="43"/>
                    </a:lnTo>
                    <a:lnTo>
                      <a:pt x="351" y="42"/>
                    </a:lnTo>
                    <a:lnTo>
                      <a:pt x="380" y="34"/>
                    </a:lnTo>
                    <a:lnTo>
                      <a:pt x="397" y="26"/>
                    </a:lnTo>
                    <a:lnTo>
                      <a:pt x="423" y="18"/>
                    </a:lnTo>
                    <a:lnTo>
                      <a:pt x="439" y="16"/>
                    </a:lnTo>
                    <a:lnTo>
                      <a:pt x="475" y="8"/>
                    </a:lnTo>
                    <a:lnTo>
                      <a:pt x="485" y="9"/>
                    </a:lnTo>
                    <a:lnTo>
                      <a:pt x="519" y="0"/>
                    </a:lnTo>
                    <a:lnTo>
                      <a:pt x="533" y="4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2" name="Freeform 210">
                <a:extLst>
                  <a:ext uri="{FF2B5EF4-FFF2-40B4-BE49-F238E27FC236}">
                    <a16:creationId xmlns:a16="http://schemas.microsoft.com/office/drawing/2014/main" id="{9D83BF64-5641-4AF8-A9CD-E1A280419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1341" y="3503117"/>
                <a:ext cx="1589088" cy="795338"/>
              </a:xfrm>
              <a:custGeom>
                <a:avLst/>
                <a:gdLst>
                  <a:gd name="T0" fmla="*/ 595 w 1001"/>
                  <a:gd name="T1" fmla="*/ 16 h 501"/>
                  <a:gd name="T2" fmla="*/ 655 w 1001"/>
                  <a:gd name="T3" fmla="*/ 28 h 501"/>
                  <a:gd name="T4" fmla="*/ 701 w 1001"/>
                  <a:gd name="T5" fmla="*/ 38 h 501"/>
                  <a:gd name="T6" fmla="*/ 724 w 1001"/>
                  <a:gd name="T7" fmla="*/ 58 h 501"/>
                  <a:gd name="T8" fmla="*/ 729 w 1001"/>
                  <a:gd name="T9" fmla="*/ 64 h 501"/>
                  <a:gd name="T10" fmla="*/ 733 w 1001"/>
                  <a:gd name="T11" fmla="*/ 73 h 501"/>
                  <a:gd name="T12" fmla="*/ 730 w 1001"/>
                  <a:gd name="T13" fmla="*/ 131 h 501"/>
                  <a:gd name="T14" fmla="*/ 712 w 1001"/>
                  <a:gd name="T15" fmla="*/ 155 h 501"/>
                  <a:gd name="T16" fmla="*/ 762 w 1001"/>
                  <a:gd name="T17" fmla="*/ 144 h 501"/>
                  <a:gd name="T18" fmla="*/ 788 w 1001"/>
                  <a:gd name="T19" fmla="*/ 121 h 501"/>
                  <a:gd name="T20" fmla="*/ 836 w 1001"/>
                  <a:gd name="T21" fmla="*/ 110 h 501"/>
                  <a:gd name="T22" fmla="*/ 896 w 1001"/>
                  <a:gd name="T23" fmla="*/ 90 h 501"/>
                  <a:gd name="T24" fmla="*/ 943 w 1001"/>
                  <a:gd name="T25" fmla="*/ 80 h 501"/>
                  <a:gd name="T26" fmla="*/ 984 w 1001"/>
                  <a:gd name="T27" fmla="*/ 45 h 501"/>
                  <a:gd name="T28" fmla="*/ 999 w 1001"/>
                  <a:gd name="T29" fmla="*/ 87 h 501"/>
                  <a:gd name="T30" fmla="*/ 940 w 1001"/>
                  <a:gd name="T31" fmla="*/ 117 h 501"/>
                  <a:gd name="T32" fmla="*/ 922 w 1001"/>
                  <a:gd name="T33" fmla="*/ 155 h 501"/>
                  <a:gd name="T34" fmla="*/ 930 w 1001"/>
                  <a:gd name="T35" fmla="*/ 159 h 501"/>
                  <a:gd name="T36" fmla="*/ 888 w 1001"/>
                  <a:gd name="T37" fmla="*/ 166 h 501"/>
                  <a:gd name="T38" fmla="*/ 892 w 1001"/>
                  <a:gd name="T39" fmla="*/ 173 h 501"/>
                  <a:gd name="T40" fmla="*/ 850 w 1001"/>
                  <a:gd name="T41" fmla="*/ 183 h 501"/>
                  <a:gd name="T42" fmla="*/ 830 w 1001"/>
                  <a:gd name="T43" fmla="*/ 209 h 501"/>
                  <a:gd name="T44" fmla="*/ 826 w 1001"/>
                  <a:gd name="T45" fmla="*/ 217 h 501"/>
                  <a:gd name="T46" fmla="*/ 801 w 1001"/>
                  <a:gd name="T47" fmla="*/ 249 h 501"/>
                  <a:gd name="T48" fmla="*/ 801 w 1001"/>
                  <a:gd name="T49" fmla="*/ 219 h 501"/>
                  <a:gd name="T50" fmla="*/ 796 w 1001"/>
                  <a:gd name="T51" fmla="*/ 255 h 501"/>
                  <a:gd name="T52" fmla="*/ 782 w 1001"/>
                  <a:gd name="T53" fmla="*/ 300 h 501"/>
                  <a:gd name="T54" fmla="*/ 729 w 1001"/>
                  <a:gd name="T55" fmla="*/ 327 h 501"/>
                  <a:gd name="T56" fmla="*/ 679 w 1001"/>
                  <a:gd name="T57" fmla="*/ 369 h 501"/>
                  <a:gd name="T58" fmla="*/ 680 w 1001"/>
                  <a:gd name="T59" fmla="*/ 431 h 501"/>
                  <a:gd name="T60" fmla="*/ 676 w 1001"/>
                  <a:gd name="T61" fmla="*/ 486 h 501"/>
                  <a:gd name="T62" fmla="*/ 654 w 1001"/>
                  <a:gd name="T63" fmla="*/ 490 h 501"/>
                  <a:gd name="T64" fmla="*/ 636 w 1001"/>
                  <a:gd name="T65" fmla="*/ 443 h 501"/>
                  <a:gd name="T66" fmla="*/ 624 w 1001"/>
                  <a:gd name="T67" fmla="*/ 397 h 501"/>
                  <a:gd name="T68" fmla="*/ 585 w 1001"/>
                  <a:gd name="T69" fmla="*/ 391 h 501"/>
                  <a:gd name="T70" fmla="*/ 528 w 1001"/>
                  <a:gd name="T71" fmla="*/ 396 h 501"/>
                  <a:gd name="T72" fmla="*/ 526 w 1001"/>
                  <a:gd name="T73" fmla="*/ 417 h 501"/>
                  <a:gd name="T74" fmla="*/ 489 w 1001"/>
                  <a:gd name="T75" fmla="*/ 406 h 501"/>
                  <a:gd name="T76" fmla="*/ 434 w 1001"/>
                  <a:gd name="T77" fmla="*/ 410 h 501"/>
                  <a:gd name="T78" fmla="*/ 376 w 1001"/>
                  <a:gd name="T79" fmla="*/ 454 h 501"/>
                  <a:gd name="T80" fmla="*/ 366 w 1001"/>
                  <a:gd name="T81" fmla="*/ 486 h 501"/>
                  <a:gd name="T82" fmla="*/ 339 w 1001"/>
                  <a:gd name="T83" fmla="*/ 450 h 501"/>
                  <a:gd name="T84" fmla="*/ 313 w 1001"/>
                  <a:gd name="T85" fmla="*/ 404 h 501"/>
                  <a:gd name="T86" fmla="*/ 262 w 1001"/>
                  <a:gd name="T87" fmla="*/ 408 h 501"/>
                  <a:gd name="T88" fmla="*/ 244 w 1001"/>
                  <a:gd name="T89" fmla="*/ 370 h 501"/>
                  <a:gd name="T90" fmla="*/ 193 w 1001"/>
                  <a:gd name="T91" fmla="*/ 371 h 501"/>
                  <a:gd name="T92" fmla="*/ 102 w 1001"/>
                  <a:gd name="T93" fmla="*/ 343 h 501"/>
                  <a:gd name="T94" fmla="*/ 53 w 1001"/>
                  <a:gd name="T95" fmla="*/ 324 h 501"/>
                  <a:gd name="T96" fmla="*/ 33 w 1001"/>
                  <a:gd name="T97" fmla="*/ 309 h 501"/>
                  <a:gd name="T98" fmla="*/ 8 w 1001"/>
                  <a:gd name="T99" fmla="*/ 272 h 501"/>
                  <a:gd name="T100" fmla="*/ 0 w 1001"/>
                  <a:gd name="T101" fmla="*/ 214 h 501"/>
                  <a:gd name="T102" fmla="*/ 23 w 1001"/>
                  <a:gd name="T103" fmla="*/ 151 h 501"/>
                  <a:gd name="T104" fmla="*/ 69 w 1001"/>
                  <a:gd name="T105" fmla="*/ 79 h 501"/>
                  <a:gd name="T106" fmla="*/ 94 w 1001"/>
                  <a:gd name="T107" fmla="*/ 21 h 501"/>
                  <a:gd name="T108" fmla="*/ 124 w 1001"/>
                  <a:gd name="T109" fmla="*/ 25 h 501"/>
                  <a:gd name="T110" fmla="*/ 239 w 1001"/>
                  <a:gd name="T111" fmla="*/ 8 h 501"/>
                  <a:gd name="T112" fmla="*/ 432 w 1001"/>
                  <a:gd name="T113" fmla="*/ 8 h 501"/>
                  <a:gd name="T114" fmla="*/ 579 w 1001"/>
                  <a:gd name="T115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01" h="501">
                    <a:moveTo>
                      <a:pt x="584" y="0"/>
                    </a:moveTo>
                    <a:lnTo>
                      <a:pt x="582" y="11"/>
                    </a:lnTo>
                    <a:lnTo>
                      <a:pt x="585" y="15"/>
                    </a:lnTo>
                    <a:lnTo>
                      <a:pt x="595" y="16"/>
                    </a:lnTo>
                    <a:lnTo>
                      <a:pt x="610" y="19"/>
                    </a:lnTo>
                    <a:lnTo>
                      <a:pt x="623" y="26"/>
                    </a:lnTo>
                    <a:lnTo>
                      <a:pt x="637" y="23"/>
                    </a:lnTo>
                    <a:lnTo>
                      <a:pt x="655" y="28"/>
                    </a:lnTo>
                    <a:lnTo>
                      <a:pt x="660" y="28"/>
                    </a:lnTo>
                    <a:lnTo>
                      <a:pt x="677" y="22"/>
                    </a:lnTo>
                    <a:lnTo>
                      <a:pt x="689" y="30"/>
                    </a:lnTo>
                    <a:lnTo>
                      <a:pt x="701" y="38"/>
                    </a:lnTo>
                    <a:lnTo>
                      <a:pt x="711" y="44"/>
                    </a:lnTo>
                    <a:lnTo>
                      <a:pt x="721" y="51"/>
                    </a:lnTo>
                    <a:lnTo>
                      <a:pt x="721" y="56"/>
                    </a:lnTo>
                    <a:lnTo>
                      <a:pt x="724" y="58"/>
                    </a:lnTo>
                    <a:lnTo>
                      <a:pt x="722" y="60"/>
                    </a:lnTo>
                    <a:lnTo>
                      <a:pt x="726" y="61"/>
                    </a:lnTo>
                    <a:lnTo>
                      <a:pt x="730" y="59"/>
                    </a:lnTo>
                    <a:lnTo>
                      <a:pt x="729" y="64"/>
                    </a:lnTo>
                    <a:lnTo>
                      <a:pt x="731" y="67"/>
                    </a:lnTo>
                    <a:lnTo>
                      <a:pt x="735" y="67"/>
                    </a:lnTo>
                    <a:lnTo>
                      <a:pt x="737" y="69"/>
                    </a:lnTo>
                    <a:lnTo>
                      <a:pt x="733" y="73"/>
                    </a:lnTo>
                    <a:lnTo>
                      <a:pt x="747" y="83"/>
                    </a:lnTo>
                    <a:lnTo>
                      <a:pt x="743" y="101"/>
                    </a:lnTo>
                    <a:lnTo>
                      <a:pt x="739" y="119"/>
                    </a:lnTo>
                    <a:lnTo>
                      <a:pt x="730" y="131"/>
                    </a:lnTo>
                    <a:lnTo>
                      <a:pt x="718" y="142"/>
                    </a:lnTo>
                    <a:lnTo>
                      <a:pt x="712" y="150"/>
                    </a:lnTo>
                    <a:lnTo>
                      <a:pt x="711" y="152"/>
                    </a:lnTo>
                    <a:lnTo>
                      <a:pt x="712" y="155"/>
                    </a:lnTo>
                    <a:lnTo>
                      <a:pt x="716" y="158"/>
                    </a:lnTo>
                    <a:lnTo>
                      <a:pt x="720" y="158"/>
                    </a:lnTo>
                    <a:lnTo>
                      <a:pt x="744" y="147"/>
                    </a:lnTo>
                    <a:lnTo>
                      <a:pt x="762" y="144"/>
                    </a:lnTo>
                    <a:lnTo>
                      <a:pt x="788" y="133"/>
                    </a:lnTo>
                    <a:lnTo>
                      <a:pt x="789" y="132"/>
                    </a:lnTo>
                    <a:lnTo>
                      <a:pt x="789" y="125"/>
                    </a:lnTo>
                    <a:lnTo>
                      <a:pt x="788" y="121"/>
                    </a:lnTo>
                    <a:lnTo>
                      <a:pt x="797" y="118"/>
                    </a:lnTo>
                    <a:lnTo>
                      <a:pt x="813" y="118"/>
                    </a:lnTo>
                    <a:lnTo>
                      <a:pt x="828" y="118"/>
                    </a:lnTo>
                    <a:lnTo>
                      <a:pt x="836" y="110"/>
                    </a:lnTo>
                    <a:lnTo>
                      <a:pt x="839" y="108"/>
                    </a:lnTo>
                    <a:lnTo>
                      <a:pt x="862" y="93"/>
                    </a:lnTo>
                    <a:lnTo>
                      <a:pt x="870" y="90"/>
                    </a:lnTo>
                    <a:lnTo>
                      <a:pt x="896" y="90"/>
                    </a:lnTo>
                    <a:lnTo>
                      <a:pt x="926" y="90"/>
                    </a:lnTo>
                    <a:lnTo>
                      <a:pt x="929" y="84"/>
                    </a:lnTo>
                    <a:lnTo>
                      <a:pt x="935" y="83"/>
                    </a:lnTo>
                    <a:lnTo>
                      <a:pt x="943" y="80"/>
                    </a:lnTo>
                    <a:lnTo>
                      <a:pt x="952" y="71"/>
                    </a:lnTo>
                    <a:lnTo>
                      <a:pt x="962" y="55"/>
                    </a:lnTo>
                    <a:lnTo>
                      <a:pt x="980" y="40"/>
                    </a:lnTo>
                    <a:lnTo>
                      <a:pt x="984" y="45"/>
                    </a:lnTo>
                    <a:lnTo>
                      <a:pt x="996" y="42"/>
                    </a:lnTo>
                    <a:lnTo>
                      <a:pt x="1001" y="48"/>
                    </a:lnTo>
                    <a:lnTo>
                      <a:pt x="992" y="75"/>
                    </a:lnTo>
                    <a:lnTo>
                      <a:pt x="999" y="87"/>
                    </a:lnTo>
                    <a:lnTo>
                      <a:pt x="999" y="94"/>
                    </a:lnTo>
                    <a:lnTo>
                      <a:pt x="979" y="103"/>
                    </a:lnTo>
                    <a:lnTo>
                      <a:pt x="959" y="111"/>
                    </a:lnTo>
                    <a:lnTo>
                      <a:pt x="940" y="117"/>
                    </a:lnTo>
                    <a:lnTo>
                      <a:pt x="927" y="129"/>
                    </a:lnTo>
                    <a:lnTo>
                      <a:pt x="923" y="133"/>
                    </a:lnTo>
                    <a:lnTo>
                      <a:pt x="920" y="144"/>
                    </a:lnTo>
                    <a:lnTo>
                      <a:pt x="922" y="155"/>
                    </a:lnTo>
                    <a:lnTo>
                      <a:pt x="929" y="156"/>
                    </a:lnTo>
                    <a:lnTo>
                      <a:pt x="929" y="148"/>
                    </a:lnTo>
                    <a:lnTo>
                      <a:pt x="933" y="153"/>
                    </a:lnTo>
                    <a:lnTo>
                      <a:pt x="930" y="159"/>
                    </a:lnTo>
                    <a:lnTo>
                      <a:pt x="917" y="162"/>
                    </a:lnTo>
                    <a:lnTo>
                      <a:pt x="909" y="162"/>
                    </a:lnTo>
                    <a:lnTo>
                      <a:pt x="896" y="165"/>
                    </a:lnTo>
                    <a:lnTo>
                      <a:pt x="888" y="166"/>
                    </a:lnTo>
                    <a:lnTo>
                      <a:pt x="878" y="167"/>
                    </a:lnTo>
                    <a:lnTo>
                      <a:pt x="862" y="173"/>
                    </a:lnTo>
                    <a:lnTo>
                      <a:pt x="888" y="169"/>
                    </a:lnTo>
                    <a:lnTo>
                      <a:pt x="892" y="173"/>
                    </a:lnTo>
                    <a:lnTo>
                      <a:pt x="867" y="179"/>
                    </a:lnTo>
                    <a:lnTo>
                      <a:pt x="856" y="179"/>
                    </a:lnTo>
                    <a:lnTo>
                      <a:pt x="857" y="177"/>
                    </a:lnTo>
                    <a:lnTo>
                      <a:pt x="850" y="183"/>
                    </a:lnTo>
                    <a:lnTo>
                      <a:pt x="855" y="183"/>
                    </a:lnTo>
                    <a:lnTo>
                      <a:pt x="847" y="198"/>
                    </a:lnTo>
                    <a:lnTo>
                      <a:pt x="830" y="214"/>
                    </a:lnTo>
                    <a:lnTo>
                      <a:pt x="830" y="209"/>
                    </a:lnTo>
                    <a:lnTo>
                      <a:pt x="827" y="208"/>
                    </a:lnTo>
                    <a:lnTo>
                      <a:pt x="823" y="203"/>
                    </a:lnTo>
                    <a:lnTo>
                      <a:pt x="823" y="214"/>
                    </a:lnTo>
                    <a:lnTo>
                      <a:pt x="826" y="217"/>
                    </a:lnTo>
                    <a:lnTo>
                      <a:pt x="824" y="225"/>
                    </a:lnTo>
                    <a:lnTo>
                      <a:pt x="817" y="233"/>
                    </a:lnTo>
                    <a:lnTo>
                      <a:pt x="802" y="250"/>
                    </a:lnTo>
                    <a:lnTo>
                      <a:pt x="801" y="249"/>
                    </a:lnTo>
                    <a:lnTo>
                      <a:pt x="810" y="235"/>
                    </a:lnTo>
                    <a:lnTo>
                      <a:pt x="804" y="227"/>
                    </a:lnTo>
                    <a:lnTo>
                      <a:pt x="807" y="210"/>
                    </a:lnTo>
                    <a:lnTo>
                      <a:pt x="801" y="219"/>
                    </a:lnTo>
                    <a:lnTo>
                      <a:pt x="801" y="232"/>
                    </a:lnTo>
                    <a:lnTo>
                      <a:pt x="791" y="229"/>
                    </a:lnTo>
                    <a:lnTo>
                      <a:pt x="800" y="235"/>
                    </a:lnTo>
                    <a:lnTo>
                      <a:pt x="796" y="255"/>
                    </a:lnTo>
                    <a:lnTo>
                      <a:pt x="800" y="256"/>
                    </a:lnTo>
                    <a:lnTo>
                      <a:pt x="800" y="264"/>
                    </a:lnTo>
                    <a:lnTo>
                      <a:pt x="797" y="284"/>
                    </a:lnTo>
                    <a:lnTo>
                      <a:pt x="782" y="300"/>
                    </a:lnTo>
                    <a:lnTo>
                      <a:pt x="763" y="306"/>
                    </a:lnTo>
                    <a:lnTo>
                      <a:pt x="748" y="318"/>
                    </a:lnTo>
                    <a:lnTo>
                      <a:pt x="739" y="319"/>
                    </a:lnTo>
                    <a:lnTo>
                      <a:pt x="729" y="327"/>
                    </a:lnTo>
                    <a:lnTo>
                      <a:pt x="725" y="334"/>
                    </a:lnTo>
                    <a:lnTo>
                      <a:pt x="702" y="347"/>
                    </a:lnTo>
                    <a:lnTo>
                      <a:pt x="690" y="357"/>
                    </a:lnTo>
                    <a:lnTo>
                      <a:pt x="679" y="369"/>
                    </a:lnTo>
                    <a:lnTo>
                      <a:pt x="673" y="384"/>
                    </a:lnTo>
                    <a:lnTo>
                      <a:pt x="673" y="398"/>
                    </a:lnTo>
                    <a:lnTo>
                      <a:pt x="675" y="416"/>
                    </a:lnTo>
                    <a:lnTo>
                      <a:pt x="680" y="431"/>
                    </a:lnTo>
                    <a:lnTo>
                      <a:pt x="678" y="440"/>
                    </a:lnTo>
                    <a:lnTo>
                      <a:pt x="682" y="464"/>
                    </a:lnTo>
                    <a:lnTo>
                      <a:pt x="679" y="478"/>
                    </a:lnTo>
                    <a:lnTo>
                      <a:pt x="676" y="486"/>
                    </a:lnTo>
                    <a:lnTo>
                      <a:pt x="670" y="499"/>
                    </a:lnTo>
                    <a:lnTo>
                      <a:pt x="664" y="501"/>
                    </a:lnTo>
                    <a:lnTo>
                      <a:pt x="656" y="499"/>
                    </a:lnTo>
                    <a:lnTo>
                      <a:pt x="654" y="490"/>
                    </a:lnTo>
                    <a:lnTo>
                      <a:pt x="648" y="485"/>
                    </a:lnTo>
                    <a:lnTo>
                      <a:pt x="642" y="467"/>
                    </a:lnTo>
                    <a:lnTo>
                      <a:pt x="637" y="451"/>
                    </a:lnTo>
                    <a:lnTo>
                      <a:pt x="636" y="443"/>
                    </a:lnTo>
                    <a:lnTo>
                      <a:pt x="643" y="429"/>
                    </a:lnTo>
                    <a:lnTo>
                      <a:pt x="640" y="418"/>
                    </a:lnTo>
                    <a:lnTo>
                      <a:pt x="630" y="401"/>
                    </a:lnTo>
                    <a:lnTo>
                      <a:pt x="624" y="397"/>
                    </a:lnTo>
                    <a:lnTo>
                      <a:pt x="604" y="407"/>
                    </a:lnTo>
                    <a:lnTo>
                      <a:pt x="601" y="406"/>
                    </a:lnTo>
                    <a:lnTo>
                      <a:pt x="595" y="396"/>
                    </a:lnTo>
                    <a:lnTo>
                      <a:pt x="585" y="391"/>
                    </a:lnTo>
                    <a:lnTo>
                      <a:pt x="564" y="394"/>
                    </a:lnTo>
                    <a:lnTo>
                      <a:pt x="549" y="391"/>
                    </a:lnTo>
                    <a:lnTo>
                      <a:pt x="536" y="393"/>
                    </a:lnTo>
                    <a:lnTo>
                      <a:pt x="528" y="396"/>
                    </a:lnTo>
                    <a:lnTo>
                      <a:pt x="529" y="401"/>
                    </a:lnTo>
                    <a:lnTo>
                      <a:pt x="527" y="410"/>
                    </a:lnTo>
                    <a:lnTo>
                      <a:pt x="530" y="414"/>
                    </a:lnTo>
                    <a:lnTo>
                      <a:pt x="526" y="417"/>
                    </a:lnTo>
                    <a:lnTo>
                      <a:pt x="520" y="414"/>
                    </a:lnTo>
                    <a:lnTo>
                      <a:pt x="512" y="417"/>
                    </a:lnTo>
                    <a:lnTo>
                      <a:pt x="500" y="417"/>
                    </a:lnTo>
                    <a:lnTo>
                      <a:pt x="489" y="406"/>
                    </a:lnTo>
                    <a:lnTo>
                      <a:pt x="473" y="408"/>
                    </a:lnTo>
                    <a:lnTo>
                      <a:pt x="462" y="404"/>
                    </a:lnTo>
                    <a:lnTo>
                      <a:pt x="450" y="405"/>
                    </a:lnTo>
                    <a:lnTo>
                      <a:pt x="434" y="410"/>
                    </a:lnTo>
                    <a:lnTo>
                      <a:pt x="415" y="426"/>
                    </a:lnTo>
                    <a:lnTo>
                      <a:pt x="395" y="434"/>
                    </a:lnTo>
                    <a:lnTo>
                      <a:pt x="383" y="444"/>
                    </a:lnTo>
                    <a:lnTo>
                      <a:pt x="376" y="454"/>
                    </a:lnTo>
                    <a:lnTo>
                      <a:pt x="373" y="468"/>
                    </a:lnTo>
                    <a:lnTo>
                      <a:pt x="372" y="478"/>
                    </a:lnTo>
                    <a:lnTo>
                      <a:pt x="374" y="485"/>
                    </a:lnTo>
                    <a:lnTo>
                      <a:pt x="366" y="486"/>
                    </a:lnTo>
                    <a:lnTo>
                      <a:pt x="355" y="481"/>
                    </a:lnTo>
                    <a:lnTo>
                      <a:pt x="342" y="475"/>
                    </a:lnTo>
                    <a:lnTo>
                      <a:pt x="340" y="465"/>
                    </a:lnTo>
                    <a:lnTo>
                      <a:pt x="339" y="450"/>
                    </a:lnTo>
                    <a:lnTo>
                      <a:pt x="332" y="438"/>
                    </a:lnTo>
                    <a:lnTo>
                      <a:pt x="328" y="426"/>
                    </a:lnTo>
                    <a:lnTo>
                      <a:pt x="323" y="412"/>
                    </a:lnTo>
                    <a:lnTo>
                      <a:pt x="313" y="404"/>
                    </a:lnTo>
                    <a:lnTo>
                      <a:pt x="299" y="404"/>
                    </a:lnTo>
                    <a:lnTo>
                      <a:pt x="283" y="421"/>
                    </a:lnTo>
                    <a:lnTo>
                      <a:pt x="270" y="414"/>
                    </a:lnTo>
                    <a:lnTo>
                      <a:pt x="262" y="408"/>
                    </a:lnTo>
                    <a:lnTo>
                      <a:pt x="261" y="397"/>
                    </a:lnTo>
                    <a:lnTo>
                      <a:pt x="259" y="386"/>
                    </a:lnTo>
                    <a:lnTo>
                      <a:pt x="251" y="377"/>
                    </a:lnTo>
                    <a:lnTo>
                      <a:pt x="244" y="370"/>
                    </a:lnTo>
                    <a:lnTo>
                      <a:pt x="240" y="363"/>
                    </a:lnTo>
                    <a:lnTo>
                      <a:pt x="209" y="363"/>
                    </a:lnTo>
                    <a:lnTo>
                      <a:pt x="207" y="371"/>
                    </a:lnTo>
                    <a:lnTo>
                      <a:pt x="193" y="371"/>
                    </a:lnTo>
                    <a:lnTo>
                      <a:pt x="158" y="372"/>
                    </a:lnTo>
                    <a:lnTo>
                      <a:pt x="123" y="357"/>
                    </a:lnTo>
                    <a:lnTo>
                      <a:pt x="100" y="347"/>
                    </a:lnTo>
                    <a:lnTo>
                      <a:pt x="102" y="343"/>
                    </a:lnTo>
                    <a:lnTo>
                      <a:pt x="80" y="345"/>
                    </a:lnTo>
                    <a:lnTo>
                      <a:pt x="59" y="347"/>
                    </a:lnTo>
                    <a:lnTo>
                      <a:pt x="60" y="336"/>
                    </a:lnTo>
                    <a:lnTo>
                      <a:pt x="53" y="324"/>
                    </a:lnTo>
                    <a:lnTo>
                      <a:pt x="46" y="322"/>
                    </a:lnTo>
                    <a:lnTo>
                      <a:pt x="46" y="316"/>
                    </a:lnTo>
                    <a:lnTo>
                      <a:pt x="37" y="315"/>
                    </a:lnTo>
                    <a:lnTo>
                      <a:pt x="33" y="309"/>
                    </a:lnTo>
                    <a:lnTo>
                      <a:pt x="18" y="307"/>
                    </a:lnTo>
                    <a:lnTo>
                      <a:pt x="14" y="304"/>
                    </a:lnTo>
                    <a:lnTo>
                      <a:pt x="17" y="292"/>
                    </a:lnTo>
                    <a:lnTo>
                      <a:pt x="8" y="272"/>
                    </a:lnTo>
                    <a:lnTo>
                      <a:pt x="7" y="243"/>
                    </a:lnTo>
                    <a:lnTo>
                      <a:pt x="9" y="238"/>
                    </a:lnTo>
                    <a:lnTo>
                      <a:pt x="5" y="231"/>
                    </a:lnTo>
                    <a:lnTo>
                      <a:pt x="0" y="214"/>
                    </a:lnTo>
                    <a:lnTo>
                      <a:pt x="5" y="197"/>
                    </a:lnTo>
                    <a:lnTo>
                      <a:pt x="2" y="186"/>
                    </a:lnTo>
                    <a:lnTo>
                      <a:pt x="14" y="169"/>
                    </a:lnTo>
                    <a:lnTo>
                      <a:pt x="23" y="151"/>
                    </a:lnTo>
                    <a:lnTo>
                      <a:pt x="26" y="135"/>
                    </a:lnTo>
                    <a:lnTo>
                      <a:pt x="43" y="116"/>
                    </a:lnTo>
                    <a:lnTo>
                      <a:pt x="56" y="98"/>
                    </a:lnTo>
                    <a:lnTo>
                      <a:pt x="69" y="79"/>
                    </a:lnTo>
                    <a:lnTo>
                      <a:pt x="82" y="52"/>
                    </a:lnTo>
                    <a:lnTo>
                      <a:pt x="88" y="34"/>
                    </a:lnTo>
                    <a:lnTo>
                      <a:pt x="89" y="25"/>
                    </a:lnTo>
                    <a:lnTo>
                      <a:pt x="94" y="21"/>
                    </a:lnTo>
                    <a:lnTo>
                      <a:pt x="113" y="28"/>
                    </a:lnTo>
                    <a:lnTo>
                      <a:pt x="109" y="47"/>
                    </a:lnTo>
                    <a:lnTo>
                      <a:pt x="117" y="41"/>
                    </a:lnTo>
                    <a:lnTo>
                      <a:pt x="124" y="25"/>
                    </a:lnTo>
                    <a:lnTo>
                      <a:pt x="130" y="8"/>
                    </a:lnTo>
                    <a:lnTo>
                      <a:pt x="175" y="8"/>
                    </a:lnTo>
                    <a:lnTo>
                      <a:pt x="223" y="8"/>
                    </a:lnTo>
                    <a:lnTo>
                      <a:pt x="239" y="8"/>
                    </a:lnTo>
                    <a:lnTo>
                      <a:pt x="288" y="8"/>
                    </a:lnTo>
                    <a:lnTo>
                      <a:pt x="335" y="8"/>
                    </a:lnTo>
                    <a:lnTo>
                      <a:pt x="384" y="8"/>
                    </a:lnTo>
                    <a:lnTo>
                      <a:pt x="432" y="8"/>
                    </a:lnTo>
                    <a:lnTo>
                      <a:pt x="487" y="8"/>
                    </a:lnTo>
                    <a:lnTo>
                      <a:pt x="541" y="8"/>
                    </a:lnTo>
                    <a:lnTo>
                      <a:pt x="575" y="8"/>
                    </a:lnTo>
                    <a:lnTo>
                      <a:pt x="579" y="0"/>
                    </a:lnTo>
                    <a:lnTo>
                      <a:pt x="58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" cap="flat">
                <a:solidFill>
                  <a:srgbClr val="6C535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sp>
          <p:nvSpPr>
            <p:cNvPr id="309" name="object 35">
              <a:extLst>
                <a:ext uri="{FF2B5EF4-FFF2-40B4-BE49-F238E27FC236}">
                  <a16:creationId xmlns:a16="http://schemas.microsoft.com/office/drawing/2014/main" id="{6430FC24-6555-41C6-A534-5752E8DD7061}"/>
                </a:ext>
              </a:extLst>
            </p:cNvPr>
            <p:cNvSpPr txBox="1"/>
            <p:nvPr/>
          </p:nvSpPr>
          <p:spPr>
            <a:xfrm>
              <a:off x="16451129" y="4613000"/>
              <a:ext cx="1888631" cy="93679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spcBef>
                  <a:spcPts val="105"/>
                </a:spcBef>
              </a:pPr>
              <a:r>
                <a:rPr lang="es-ES" sz="3600" b="1">
                  <a:solidFill>
                    <a:schemeClr val="accent3"/>
                  </a:solidFill>
                  <a:latin typeface="AauxPro OT"/>
                  <a:cs typeface="AauxPro OT"/>
                </a:rPr>
                <a:t>32%</a:t>
              </a:r>
              <a:endParaRPr sz="3600" b="1">
                <a:solidFill>
                  <a:schemeClr val="accent3"/>
                </a:solidFill>
                <a:latin typeface="AauxPro OT"/>
                <a:cs typeface="AauxPro OT"/>
              </a:endParaRPr>
            </a:p>
            <a:p>
              <a:pPr marL="12700"/>
              <a:r>
                <a:rPr lang="es-ES" sz="2400" b="1" spc="10">
                  <a:solidFill>
                    <a:schemeClr val="bg1">
                      <a:lumMod val="95000"/>
                    </a:schemeClr>
                  </a:solidFill>
                  <a:latin typeface="AauxPro OT"/>
                  <a:cs typeface="AauxPro OT"/>
                </a:rPr>
                <a:t>North </a:t>
              </a:r>
              <a:r>
                <a:rPr lang="es-ES" sz="2400" b="1" spc="10" err="1">
                  <a:solidFill>
                    <a:schemeClr val="bg1">
                      <a:lumMod val="95000"/>
                    </a:schemeClr>
                  </a:solidFill>
                  <a:latin typeface="AauxPro OT"/>
                  <a:cs typeface="AauxPro OT"/>
                </a:rPr>
                <a:t>America</a:t>
              </a:r>
              <a:endParaRPr sz="2000" b="1">
                <a:solidFill>
                  <a:schemeClr val="bg1">
                    <a:lumMod val="95000"/>
                  </a:schemeClr>
                </a:solidFill>
                <a:latin typeface="AauxPro OT"/>
                <a:cs typeface="AauxPro OT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D0067932-47AF-446E-A89A-5D8349442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79"/>
            <a:stretch/>
          </p:blipFill>
          <p:spPr>
            <a:xfrm>
              <a:off x="14959345" y="1773643"/>
              <a:ext cx="5072431" cy="2642362"/>
            </a:xfrm>
            <a:prstGeom prst="rect">
              <a:avLst/>
            </a:prstGeom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534C86F9-2508-454D-975A-35B41C743D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17"/>
          <a:stretch/>
        </p:blipFill>
        <p:spPr>
          <a:xfrm>
            <a:off x="10371063" y="5762447"/>
            <a:ext cx="5701555" cy="29243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BE8051F-F878-489A-BE9B-DF8D74065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6719" y="562817"/>
            <a:ext cx="4510669" cy="412275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2615B06-8776-4B55-A7C9-249377FF90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6781" y="5762447"/>
            <a:ext cx="4290660" cy="47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7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6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C701A208-F32A-7942-9292-F61D88E18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23013"/>
              </p:ext>
            </p:extLst>
          </p:nvPr>
        </p:nvGraphicFramePr>
        <p:xfrm>
          <a:off x="2283583" y="1706760"/>
          <a:ext cx="13846537" cy="83432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8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9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9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0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79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492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55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800">
                          <a:latin typeface="Times New Roman"/>
                          <a:cs typeface="Times New Roman"/>
                        </a:rPr>
                        <a:t> 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C8B700"/>
                      </a:solidFill>
                      <a:prstDash val="solid"/>
                    </a:lnR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4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6510" algn="ctr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6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14 </a:t>
                      </a:r>
                      <a:r>
                        <a:rPr lang="es-ES" sz="1800" spc="5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th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. Ha</a:t>
                      </a:r>
                      <a:r>
                        <a:rPr sz="1800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600" spc="7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(1)</a:t>
                      </a:r>
                      <a:endParaRPr sz="16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3600" spc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5</a:t>
                      </a:r>
                      <a:r>
                        <a:rPr sz="1800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Mills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2,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905 </a:t>
                      </a:r>
                      <a:r>
                        <a:rPr lang="es-ES" sz="1800" spc="5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th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. t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698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5895" marR="190500" indent="460375" algn="ctr">
                        <a:lnSpc>
                          <a:spcPct val="101099"/>
                        </a:lnSpc>
                        <a:spcBef>
                          <a:spcPts val="85"/>
                        </a:spcBef>
                      </a:pP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2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Mills</a:t>
                      </a:r>
                      <a:endParaRPr sz="16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079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015" algn="l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endParaRPr sz="16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1303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0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2540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10 Power</a:t>
                      </a:r>
                      <a:r>
                        <a:rPr sz="1800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Plants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  <a:p>
                      <a:pPr marR="2540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              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606</a:t>
                      </a:r>
                      <a:r>
                        <a:rPr sz="1800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MW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  <a:p>
                      <a:pPr marR="2476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Surplus: 2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9</a:t>
                      </a:r>
                      <a:r>
                        <a:rPr sz="1800" spc="-2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MW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270" marB="0">
                    <a:lnL w="38100">
                      <a:solidFill>
                        <a:srgbClr val="C8B700"/>
                      </a:solidFill>
                      <a:prstDash val="solid"/>
                    </a:lnL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8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3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65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30 </a:t>
                      </a:r>
                      <a:r>
                        <a:rPr lang="es-ES" sz="1800" spc="5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th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. Ha</a:t>
                      </a:r>
                      <a:r>
                        <a:rPr sz="1800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600" spc="7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(1)</a:t>
                      </a:r>
                      <a:endParaRPr sz="16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444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</a:t>
                      </a:r>
                      <a:r>
                        <a:rPr sz="1800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Mill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350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lang="es-ES" sz="1800" spc="5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th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. t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698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7815" marR="313055" indent="337820" algn="ctr">
                        <a:lnSpc>
                          <a:spcPct val="101099"/>
                        </a:lnSpc>
                        <a:spcBef>
                          <a:spcPts val="800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2 Mills</a:t>
                      </a:r>
                      <a:endParaRPr lang="en-US" sz="18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0160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5625" algn="l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381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2 Power</a:t>
                      </a:r>
                      <a:r>
                        <a:rPr sz="1800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Plants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  <a:p>
                      <a:pPr marR="2540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                82</a:t>
                      </a:r>
                      <a:r>
                        <a:rPr sz="1800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MW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  <a:p>
                      <a:pPr marR="2476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Surplus: 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15</a:t>
                      </a:r>
                      <a:r>
                        <a:rPr sz="1800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MW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04140" marB="0">
                    <a:lnL w="38100">
                      <a:solidFill>
                        <a:srgbClr val="C8B700"/>
                      </a:solidFill>
                      <a:prstDash val="solid"/>
                    </a:lnL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78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3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65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14 </a:t>
                      </a:r>
                      <a:r>
                        <a:rPr lang="es-ES" sz="1800" spc="5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th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. Ha</a:t>
                      </a:r>
                      <a:r>
                        <a:rPr sz="1800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600" spc="7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(1)</a:t>
                      </a:r>
                      <a:endParaRPr sz="16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90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 marR="267335" indent="384175" algn="ctr">
                        <a:lnSpc>
                          <a:spcPct val="101099"/>
                        </a:lnSpc>
                        <a:spcBef>
                          <a:spcPts val="1125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4 Mills</a:t>
                      </a:r>
                      <a:endParaRPr sz="16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4287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84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4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651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lang="es-ES" sz="20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     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86 </a:t>
                      </a:r>
                      <a:r>
                        <a:rPr lang="es-ES" sz="1800" spc="5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th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. Ha </a:t>
                      </a:r>
                      <a:r>
                        <a:rPr sz="1800" spc="7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(1)</a:t>
                      </a:r>
                      <a:r>
                        <a:rPr sz="1800" spc="-44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7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(2)</a:t>
                      </a:r>
                      <a:endParaRPr sz="18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</a:t>
                      </a:r>
                      <a:r>
                        <a:rPr sz="1800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Mill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7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10 </a:t>
                      </a:r>
                      <a:r>
                        <a:rPr lang="es-ES" sz="1800" spc="5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th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. t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600" spc="7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(2)</a:t>
                      </a:r>
                      <a:endParaRPr sz="18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444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 Power</a:t>
                      </a:r>
                      <a:r>
                        <a:rPr sz="1800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Plant</a:t>
                      </a:r>
                      <a:endParaRPr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  <a:p>
                      <a:pPr marR="2476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                  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9</a:t>
                      </a: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800" spc="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MW</a:t>
                      </a:r>
                      <a:r>
                        <a:rPr sz="1800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1600" spc="7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(2)</a:t>
                      </a:r>
                      <a:endParaRPr sz="16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  <a:p>
                      <a:pPr marL="0" marR="2540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Surplus: 50</a:t>
                      </a:r>
                      <a:r>
                        <a:rPr lang="en-US" sz="1800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lang="en-US" sz="1800" spc="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MW</a:t>
                      </a:r>
                      <a:endParaRPr lang="en-US" sz="1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53035" marB="0">
                    <a:lnL w="38100">
                      <a:solidFill>
                        <a:srgbClr val="C8B700"/>
                      </a:solidFill>
                      <a:prstDash val="solid"/>
                    </a:lnL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12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3213" marR="318770" indent="-36513" algn="ctr">
                        <a:lnSpc>
                          <a:spcPct val="101099"/>
                        </a:lnSpc>
                        <a:spcBef>
                          <a:spcPts val="565"/>
                        </a:spcBef>
                      </a:pPr>
                      <a:r>
                        <a:rPr lang="en-US" sz="1800" spc="5">
                          <a:solidFill>
                            <a:schemeClr val="bg1"/>
                          </a:solidFill>
                          <a:latin typeface="AauxPro OT"/>
                          <a:ea typeface="+mn-ea"/>
                          <a:cs typeface="AauxPro OT"/>
                        </a:rPr>
                        <a:t>      8 Mills </a:t>
                      </a:r>
                    </a:p>
                  </a:txBody>
                  <a:tcPr marL="0" marR="0" marT="14160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2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3213" marR="318770" indent="-36513" algn="ctr">
                        <a:lnSpc>
                          <a:spcPct val="101099"/>
                        </a:lnSpc>
                        <a:spcBef>
                          <a:spcPts val="565"/>
                        </a:spcBef>
                      </a:pP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ea typeface="+mn-ea"/>
                          <a:cs typeface="AauxPro OT"/>
                        </a:rPr>
                        <a:t>       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ea typeface="+mn-ea"/>
                          <a:cs typeface="AauxPro OT"/>
                        </a:rPr>
                        <a:t>2 Mills  </a:t>
                      </a:r>
                      <a:endParaRPr lang="es-ES" sz="1800" spc="5">
                        <a:solidFill>
                          <a:schemeClr val="bg1"/>
                        </a:solidFill>
                        <a:latin typeface="AauxPro OT"/>
                        <a:ea typeface="+mn-ea"/>
                        <a:cs typeface="AauxPro OT"/>
                      </a:endParaRPr>
                    </a:p>
                  </a:txBody>
                  <a:tcPr marL="0" marR="0" marT="15303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60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3530" marR="318770" indent="254000" algn="l">
                        <a:lnSpc>
                          <a:spcPct val="101099"/>
                        </a:lnSpc>
                        <a:spcBef>
                          <a:spcPts val="565"/>
                        </a:spcBef>
                      </a:pPr>
                      <a:r>
                        <a:rPr lang="es-ES"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10</a:t>
                      </a:r>
                      <a:r>
                        <a:rPr sz="1800" spc="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Mills </a:t>
                      </a:r>
                      <a:r>
                        <a:rPr sz="1600" spc="7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(3)</a:t>
                      </a:r>
                      <a:r>
                        <a:rPr lang="es-ES" sz="1600" spc="7" baseline="33333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(4)</a:t>
                      </a:r>
                      <a:endParaRPr sz="1600" baseline="33333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CL" sz="28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T w="38100">
                      <a:solidFill>
                        <a:srgbClr val="C8B700"/>
                      </a:solidFill>
                      <a:prstDash val="solid"/>
                    </a:lnT>
                    <a:lnB w="38100">
                      <a:solidFill>
                        <a:srgbClr val="C8B7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361">
                <a:tc>
                  <a:txBody>
                    <a:bodyPr/>
                    <a:lstStyle/>
                    <a:p>
                      <a:pPr marL="370840">
                        <a:lnSpc>
                          <a:spcPts val="1714"/>
                        </a:lnSpc>
                        <a:spcBef>
                          <a:spcPts val="1200"/>
                        </a:spcBef>
                      </a:pPr>
                      <a:r>
                        <a:rPr sz="28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Total</a:t>
                      </a:r>
                      <a:endParaRPr sz="28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52400" marB="0"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4480">
                        <a:lnSpc>
                          <a:spcPts val="1714"/>
                        </a:lnSpc>
                        <a:spcBef>
                          <a:spcPts val="1200"/>
                        </a:spcBef>
                      </a:pPr>
                      <a:r>
                        <a:rPr lang="es-ES"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0.9</a:t>
                      </a:r>
                      <a:r>
                        <a:rPr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lang="es-ES" sz="2200" b="1" spc="-10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million</a:t>
                      </a:r>
                      <a:r>
                        <a:rPr sz="2200" b="1" spc="-3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lang="es-ES" sz="2200" b="1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h</a:t>
                      </a:r>
                      <a:r>
                        <a:rPr sz="2200" b="1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a</a:t>
                      </a:r>
                      <a:endParaRPr sz="22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5240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61620">
                        <a:lnSpc>
                          <a:spcPts val="1714"/>
                        </a:lnSpc>
                        <a:spcBef>
                          <a:spcPts val="1200"/>
                        </a:spcBef>
                      </a:pPr>
                      <a:r>
                        <a:rPr lang="es-ES"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 4.0</a:t>
                      </a:r>
                      <a:r>
                        <a:rPr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lang="es-ES" sz="2200" b="1" spc="-10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million</a:t>
                      </a:r>
                      <a:r>
                        <a:rPr sz="2200" b="1" spc="-3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t</a:t>
                      </a:r>
                      <a:endParaRPr sz="22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5240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80035">
                        <a:lnSpc>
                          <a:spcPts val="1714"/>
                        </a:lnSpc>
                        <a:spcBef>
                          <a:spcPts val="1200"/>
                        </a:spcBef>
                      </a:pPr>
                      <a:r>
                        <a:rPr lang="es-ES"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9.0</a:t>
                      </a:r>
                      <a:r>
                        <a:rPr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lang="es-ES" sz="2200" b="1" spc="-10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million</a:t>
                      </a:r>
                      <a:r>
                        <a:rPr sz="2200" b="1" spc="-2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2200" b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</a:t>
                      </a:r>
                      <a:r>
                        <a:rPr sz="2200" b="1" baseline="31746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3</a:t>
                      </a:r>
                      <a:endParaRPr sz="2200" baseline="31746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5240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4965">
                        <a:lnSpc>
                          <a:spcPts val="1710"/>
                        </a:lnSpc>
                        <a:spcBef>
                          <a:spcPts val="1200"/>
                        </a:spcBef>
                      </a:pPr>
                      <a:r>
                        <a:rPr lang="es-ES"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3</a:t>
                      </a:r>
                      <a:r>
                        <a:rPr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.</a:t>
                      </a:r>
                      <a:r>
                        <a:rPr lang="es-ES"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7</a:t>
                      </a:r>
                      <a:r>
                        <a:rPr sz="2200" b="1" spc="-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lang="es-ES" sz="2200" b="1" spc="-10" err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million</a:t>
                      </a:r>
                      <a:r>
                        <a:rPr sz="2200" b="1" spc="-2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2200" b="1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</a:t>
                      </a:r>
                      <a:r>
                        <a:rPr sz="2200" b="1" baseline="31746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3</a:t>
                      </a:r>
                      <a:endParaRPr sz="2200" baseline="31746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5240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C8B700"/>
                      </a:solidFill>
                      <a:prstDash val="solid"/>
                    </a:lnL>
                    <a:lnR w="38100">
                      <a:solidFill>
                        <a:srgbClr val="C8B700"/>
                      </a:solidFill>
                      <a:prstDash val="solid"/>
                    </a:lnR>
                    <a:lnT w="38100">
                      <a:solidFill>
                        <a:srgbClr val="C8B7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7525">
                        <a:lnSpc>
                          <a:spcPts val="1710"/>
                        </a:lnSpc>
                        <a:spcBef>
                          <a:spcPts val="1200"/>
                        </a:spcBef>
                      </a:pPr>
                      <a:r>
                        <a:rPr sz="2200" b="1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77</a:t>
                      </a:r>
                      <a:r>
                        <a:rPr lang="es-ES" sz="2200" b="1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9</a:t>
                      </a:r>
                      <a:r>
                        <a:rPr sz="2200" b="1" spc="-15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 </a:t>
                      </a:r>
                      <a:r>
                        <a:rPr sz="2200" b="1" spc="-10">
                          <a:solidFill>
                            <a:schemeClr val="bg1"/>
                          </a:solidFill>
                          <a:latin typeface="AauxPro OT"/>
                          <a:cs typeface="AauxPro OT"/>
                        </a:rPr>
                        <a:t>MW</a:t>
                      </a:r>
                      <a:endParaRPr sz="2200">
                        <a:solidFill>
                          <a:schemeClr val="bg1"/>
                        </a:solidFill>
                        <a:latin typeface="AauxPro OT"/>
                        <a:cs typeface="AauxPro OT"/>
                      </a:endParaRPr>
                    </a:p>
                  </a:txBody>
                  <a:tcPr marL="0" marR="0" marT="152400" marB="0">
                    <a:lnL w="38100">
                      <a:solidFill>
                        <a:srgbClr val="C8B700"/>
                      </a:solidFill>
                      <a:prstDash val="solid"/>
                    </a:lnL>
                    <a:lnT w="38100">
                      <a:solidFill>
                        <a:srgbClr val="C8B7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C9BEDD7F-E4B0-FA48-8936-AECD986B333E}"/>
              </a:ext>
            </a:extLst>
          </p:cNvPr>
          <p:cNvSpPr txBox="1"/>
          <p:nvPr/>
        </p:nvSpPr>
        <p:spPr>
          <a:xfrm>
            <a:off x="5640680" y="1058570"/>
            <a:ext cx="798698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Pulp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49F51000-6ADD-C340-80A7-177F1D7618D7}"/>
              </a:ext>
            </a:extLst>
          </p:cNvPr>
          <p:cNvSpPr txBox="1"/>
          <p:nvPr/>
        </p:nvSpPr>
        <p:spPr>
          <a:xfrm>
            <a:off x="3984302" y="1465249"/>
            <a:ext cx="1751332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Forest</a:t>
            </a:r>
            <a:r>
              <a:rPr kumimoji="0" lang="es-ES" b="1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ES" b="1" i="0" u="none" strike="noStrike" kern="1200" cap="none" spc="-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Plantations</a:t>
            </a:r>
            <a:endParaRPr kumimoji="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EB5DE4F-6D23-2C4E-8228-F2B0C4E36EC2}"/>
              </a:ext>
            </a:extLst>
          </p:cNvPr>
          <p:cNvSpPr txBox="1"/>
          <p:nvPr/>
        </p:nvSpPr>
        <p:spPr>
          <a:xfrm>
            <a:off x="9137650" y="982243"/>
            <a:ext cx="2589292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Wood</a:t>
            </a:r>
            <a:r>
              <a:rPr kumimoji="0" sz="2400" b="1" i="0" u="none" strike="noStrike" kern="1200" cap="none" spc="-7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sz="2400" b="1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products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2004F88-161F-4248-9BE2-57F62C6FCB68}"/>
              </a:ext>
            </a:extLst>
          </p:cNvPr>
          <p:cNvSpPr txBox="1">
            <a:spLocks/>
          </p:cNvSpPr>
          <p:nvPr/>
        </p:nvSpPr>
        <p:spPr>
          <a:xfrm>
            <a:off x="603250" y="469582"/>
            <a:ext cx="1356905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0" i="0" u="none" strike="noStrike" kern="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TWO </a:t>
            </a:r>
            <a:r>
              <a:rPr kumimoji="0" lang="es-CL" sz="3600" b="0" i="0" u="none" strike="noStrike" kern="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STRATEGIC BUSINESS </a:t>
            </a:r>
            <a:r>
              <a:rPr kumimoji="0" lang="es-CL" sz="3600" b="0" i="0" u="none" strike="noStrike" kern="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SEGMENTS </a:t>
            </a:r>
            <a:endParaRPr kumimoji="0" lang="es-CL" sz="2000" b="0" i="0" u="none" strike="noStrike" kern="0" cap="none" spc="2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209B6768-61A1-9145-902F-E1CFFBCB65D3}"/>
              </a:ext>
            </a:extLst>
          </p:cNvPr>
          <p:cNvSpPr txBox="1"/>
          <p:nvPr/>
        </p:nvSpPr>
        <p:spPr>
          <a:xfrm>
            <a:off x="13887594" y="1039409"/>
            <a:ext cx="2691828" cy="6286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106045" algn="ctr" defTabSz="914400" rtl="0" eaLnBrk="1" fontAlgn="auto" latinLnBrk="0" hangingPunct="1">
              <a:lnSpc>
                <a:spcPct val="101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Complementary  energy</a:t>
            </a:r>
            <a:r>
              <a:rPr kumimoji="0" sz="2000" b="1" i="0" u="none" strike="noStrike" kern="1200" cap="none" spc="-4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sz="2000" b="1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operations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36CBA88-27C7-C643-A958-07670943F5C3}"/>
              </a:ext>
            </a:extLst>
          </p:cNvPr>
          <p:cNvSpPr txBox="1"/>
          <p:nvPr/>
        </p:nvSpPr>
        <p:spPr>
          <a:xfrm>
            <a:off x="377728" y="10082856"/>
            <a:ext cx="12420000" cy="1373453"/>
          </a:xfrm>
          <a:prstGeom prst="rect">
            <a:avLst/>
          </a:prstGeom>
        </p:spPr>
        <p:txBody>
          <a:bodyPr vert="horz" wrap="square" lIns="0" tIns="16510" rIns="0" bIns="0" numCol="1" rtlCol="0">
            <a:spAutoFit/>
          </a:bodyPr>
          <a:lstStyle>
            <a:defPPr>
              <a:defRPr lang="es-CL"/>
            </a:defPPr>
            <a:lvl1pPr marL="167640" indent="-154940">
              <a:lnSpc>
                <a:spcPct val="100000"/>
              </a:lnSpc>
              <a:spcBef>
                <a:spcPts val="130"/>
              </a:spcBef>
              <a:buAutoNum type="arabicParenBoth"/>
              <a:tabLst>
                <a:tab pos="168275" algn="l"/>
              </a:tabLst>
              <a:defRPr sz="1400" i="1" spc="5">
                <a:solidFill>
                  <a:schemeClr val="bg1"/>
                </a:solidFill>
                <a:latin typeface="AauxProOT-MediumItalicOSF"/>
                <a:cs typeface="AauxProOT-MediumItalicOSF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" algn="l"/>
              </a:tabLst>
              <a:defRPr/>
            </a:pPr>
            <a:r>
              <a:rPr kumimoji="0" lang="en-US" sz="1400" b="0" i="1" u="none" strike="noStrike" kern="1200" cap="none" spc="5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auxProOT-MediumItalicOSF"/>
                <a:ea typeface="+mn-ea"/>
              </a:rPr>
              <a:t>As </a:t>
            </a:r>
            <a:r>
              <a:rPr kumimoji="0" lang="en-US" sz="1400" b="0" i="1" u="none" strike="noStrike" kern="1200" cap="none" spc="1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auxProOT-MediumItalicOSF"/>
                <a:ea typeface="+mn-ea"/>
              </a:rPr>
              <a:t>of </a:t>
            </a:r>
            <a:r>
              <a:rPr kumimoji="0" lang="en-US" sz="1400" b="0" i="1" u="none" strike="noStrike" kern="1200" cap="none" spc="15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auxProOT-MediumItalicOSF"/>
                <a:ea typeface="+mn-ea"/>
              </a:rPr>
              <a:t>December 2021</a:t>
            </a:r>
          </a:p>
          <a:p>
            <a:pPr marL="167640" marR="0" lvl="0" indent="-15494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AutoNum type="arabicParenBoth"/>
              <a:tabLst>
                <a:tab pos="168275" algn="l"/>
              </a:tabLst>
              <a:defRPr/>
            </a:pP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Considers hectares planted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mainly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with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eucalyptus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(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globulus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,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nitens</a:t>
            </a:r>
            <a:r>
              <a:rPr lang="es-ES">
                <a:solidFill>
                  <a:prstClr val="white"/>
                </a:solidFill>
              </a:rPr>
              <a:t>)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,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pine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(radiata,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taeda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,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elliottii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) and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others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.</a:t>
            </a:r>
            <a:endParaRPr lang="es-ES">
              <a:solidFill>
                <a:prstClr val="white"/>
              </a:solidFill>
            </a:endParaRPr>
          </a:p>
          <a:p>
            <a:pPr marL="167640" marR="0" lvl="0" indent="-15494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AutoNum type="arabicParenBoth"/>
              <a:tabLst>
                <a:tab pos="168275" algn="l"/>
              </a:tabLst>
              <a:defRPr/>
            </a:pPr>
            <a:r>
              <a:rPr kumimoji="0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Considers 50% of Montes del Plata</a:t>
            </a:r>
          </a:p>
          <a:p>
            <a:pPr marL="167640" marR="0" lvl="0" indent="-15494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AutoNum type="arabicParenBoth"/>
              <a:tabLst>
                <a:tab pos="168275" algn="l"/>
              </a:tabLst>
              <a:defRPr/>
            </a:pP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Considers 50% of Sonae </a:t>
            </a:r>
            <a:r>
              <a:rPr kumimoji="0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Arauco</a:t>
            </a:r>
            <a:endParaRPr kumimoji="0" lang="es-ES" sz="1400" b="0" i="1" u="none" strike="noStrike" kern="1200" cap="none" spc="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OT-MediumItalicOSF"/>
              <a:ea typeface="+mn-ea"/>
            </a:endParaRPr>
          </a:p>
          <a:p>
            <a:pPr marL="167640" marR="0" lvl="0" indent="-15494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AutoNum type="arabicParenBoth"/>
              <a:tabLst>
                <a:tab pos="168275" algn="l"/>
              </a:tabLst>
              <a:defRPr/>
            </a:pP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One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PB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mill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in South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Africa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is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currently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shut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down</a:t>
            </a:r>
            <a:endParaRPr kumimoji="0" lang="es-ES" sz="1400" b="0" i="1" u="none" strike="noStrike" kern="1200" cap="none" spc="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OT-MediumItalicOSF"/>
              <a:ea typeface="+mn-ea"/>
            </a:endParaRPr>
          </a:p>
          <a:p>
            <a:pPr marL="167640" marR="0" lvl="0" indent="-15494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AutoNum type="arabicParenBoth"/>
              <a:tabLst>
                <a:tab pos="168275" algn="l"/>
              </a:tabLst>
              <a:defRPr/>
            </a:pP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Considers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2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plywood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mills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.</a:t>
            </a:r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6C5BB68F-59CE-454E-A646-8F9B70545B6A}"/>
              </a:ext>
            </a:extLst>
          </p:cNvPr>
          <p:cNvSpPr/>
          <p:nvPr/>
        </p:nvSpPr>
        <p:spPr>
          <a:xfrm>
            <a:off x="2770525" y="7544623"/>
            <a:ext cx="662860" cy="61585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44">
            <a:extLst>
              <a:ext uri="{FF2B5EF4-FFF2-40B4-BE49-F238E27FC236}">
                <a16:creationId xmlns:a16="http://schemas.microsoft.com/office/drawing/2014/main" id="{63802B8E-6B4F-41BE-A952-A35AEF34A09D}"/>
              </a:ext>
            </a:extLst>
          </p:cNvPr>
          <p:cNvSpPr/>
          <p:nvPr/>
        </p:nvSpPr>
        <p:spPr>
          <a:xfrm>
            <a:off x="2798377" y="2115373"/>
            <a:ext cx="598207" cy="59821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45">
            <a:extLst>
              <a:ext uri="{FF2B5EF4-FFF2-40B4-BE49-F238E27FC236}">
                <a16:creationId xmlns:a16="http://schemas.microsoft.com/office/drawing/2014/main" id="{07F1D070-046D-4004-AC72-BCC3A45A7A92}"/>
              </a:ext>
            </a:extLst>
          </p:cNvPr>
          <p:cNvSpPr/>
          <p:nvPr/>
        </p:nvSpPr>
        <p:spPr>
          <a:xfrm>
            <a:off x="2791857" y="5236948"/>
            <a:ext cx="588226" cy="58822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46">
            <a:extLst>
              <a:ext uri="{FF2B5EF4-FFF2-40B4-BE49-F238E27FC236}">
                <a16:creationId xmlns:a16="http://schemas.microsoft.com/office/drawing/2014/main" id="{A99C60E1-1608-4756-9DFE-2BDEDF713EB4}"/>
              </a:ext>
            </a:extLst>
          </p:cNvPr>
          <p:cNvSpPr/>
          <p:nvPr/>
        </p:nvSpPr>
        <p:spPr>
          <a:xfrm>
            <a:off x="2816042" y="3105973"/>
            <a:ext cx="605100" cy="605092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92">
            <a:extLst>
              <a:ext uri="{FF2B5EF4-FFF2-40B4-BE49-F238E27FC236}">
                <a16:creationId xmlns:a16="http://schemas.microsoft.com/office/drawing/2014/main" id="{AA451F72-A094-4B73-8B87-2B850273B01F}"/>
              </a:ext>
            </a:extLst>
          </p:cNvPr>
          <p:cNvSpPr/>
          <p:nvPr/>
        </p:nvSpPr>
        <p:spPr>
          <a:xfrm>
            <a:off x="2811542" y="4154930"/>
            <a:ext cx="566247" cy="56622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76">
            <a:extLst>
              <a:ext uri="{FF2B5EF4-FFF2-40B4-BE49-F238E27FC236}">
                <a16:creationId xmlns:a16="http://schemas.microsoft.com/office/drawing/2014/main" id="{1B79E357-8731-4A85-9245-D872AA29B835}"/>
              </a:ext>
            </a:extLst>
          </p:cNvPr>
          <p:cNvSpPr/>
          <p:nvPr/>
        </p:nvSpPr>
        <p:spPr>
          <a:xfrm>
            <a:off x="2357033" y="6259905"/>
            <a:ext cx="875402" cy="66022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77">
            <a:extLst>
              <a:ext uri="{FF2B5EF4-FFF2-40B4-BE49-F238E27FC236}">
                <a16:creationId xmlns:a16="http://schemas.microsoft.com/office/drawing/2014/main" id="{03BD0679-FBD4-4939-902E-22634C795C52}"/>
              </a:ext>
            </a:extLst>
          </p:cNvPr>
          <p:cNvSpPr/>
          <p:nvPr/>
        </p:nvSpPr>
        <p:spPr>
          <a:xfrm>
            <a:off x="2676833" y="6361853"/>
            <a:ext cx="871829" cy="664954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68C583C-C72C-4B13-BAE5-8C823BAB670E}"/>
              </a:ext>
            </a:extLst>
          </p:cNvPr>
          <p:cNvSpPr/>
          <p:nvPr/>
        </p:nvSpPr>
        <p:spPr>
          <a:xfrm>
            <a:off x="12631492" y="1671299"/>
            <a:ext cx="1231257" cy="7802631"/>
          </a:xfrm>
          <a:prstGeom prst="rect">
            <a:avLst/>
          </a:prstGeom>
          <a:solidFill>
            <a:srgbClr val="7D6D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D3ED298A-2CB6-4926-815C-3119F54285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4286" l="9709" r="89806">
                        <a14:foregroundMark x1="25243" y1="14286" x2="38835" y2="44286"/>
                        <a14:foregroundMark x1="38835" y1="44286" x2="60680" y2="28571"/>
                        <a14:foregroundMark x1="60680" y1="28571" x2="84466" y2="41429"/>
                        <a14:foregroundMark x1="84466" y1="41429" x2="70874" y2="40714"/>
                        <a14:foregroundMark x1="47573" y1="60714" x2="44660" y2="82857"/>
                        <a14:foregroundMark x1="58252" y1="86429" x2="42233" y2="74286"/>
                        <a14:foregroundMark x1="50000" y1="87143" x2="43689" y2="88571"/>
                        <a14:foregroundMark x1="58252" y1="77143" x2="61650" y2="88571"/>
                        <a14:foregroundMark x1="50000" y1="63571" x2="37864" y2="68571"/>
                        <a14:foregroundMark x1="55340" y1="60714" x2="57767" y2="78571"/>
                        <a14:foregroundMark x1="61650" y1="63571" x2="63592" y2="82857"/>
                        <a14:foregroundMark x1="45631" y1="89286" x2="53398" y2="94286"/>
                        <a14:foregroundMark x1="44175" y1="85714" x2="42233" y2="94286"/>
                        <a14:foregroundMark x1="44660" y1="62857" x2="42233" y2="60714"/>
                        <a14:foregroundMark x1="29126" y1="17143" x2="15049" y2="37857"/>
                        <a14:foregroundMark x1="48058" y1="10000" x2="48058" y2="14286"/>
                        <a14:foregroundMark x1="74757" y1="15000" x2="83010" y2="43571"/>
                        <a14:foregroundMark x1="80583" y1="12857" x2="90291" y2="37143"/>
                        <a14:foregroundMark x1="22816" y1="4286" x2="22330" y2="4286"/>
                        <a14:foregroundMark x1="51456" y1="61429" x2="41748" y2="58571"/>
                        <a14:foregroundMark x1="53883" y1="64286" x2="53883" y2="75714"/>
                        <a14:foregroundMark x1="81068" y1="17143" x2="63592" y2="15000"/>
                        <a14:foregroundMark x1="71359" y1="11429" x2="60194" y2="15714"/>
                        <a14:foregroundMark x1="76699" y1="10000" x2="69903" y2="11429"/>
                        <a14:foregroundMark x1="83010" y1="14286" x2="57282" y2="14286"/>
                        <a14:foregroundMark x1="57282" y1="14286" x2="57767" y2="14286"/>
                        <a14:foregroundMark x1="67476" y1="9286" x2="58252" y2="1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044" y="8492469"/>
            <a:ext cx="978432" cy="664954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B2ED240-E510-4E0F-855B-274AEDC20591}"/>
              </a:ext>
            </a:extLst>
          </p:cNvPr>
          <p:cNvCxnSpPr>
            <a:cxnSpLocks/>
          </p:cNvCxnSpPr>
          <p:nvPr/>
        </p:nvCxnSpPr>
        <p:spPr>
          <a:xfrm>
            <a:off x="10150843" y="1697616"/>
            <a:ext cx="12829" cy="838720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17AEAD9-7C1B-4A95-9283-645C9594149A}"/>
              </a:ext>
            </a:extLst>
          </p:cNvPr>
          <p:cNvSpPr/>
          <p:nvPr/>
        </p:nvSpPr>
        <p:spPr>
          <a:xfrm>
            <a:off x="8277047" y="3290464"/>
            <a:ext cx="1849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MDF:      300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1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PB:          260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0466CDD-A558-4CA5-8B95-E60CD2F2BA38}"/>
              </a:ext>
            </a:extLst>
          </p:cNvPr>
          <p:cNvSpPr/>
          <p:nvPr/>
        </p:nvSpPr>
        <p:spPr>
          <a:xfrm>
            <a:off x="7640679" y="2147935"/>
            <a:ext cx="2790863" cy="581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5895" marR="190500" lvl="0" indent="460375" algn="l" defTabSz="914400" rtl="0" eaLnBrk="1" fontAlgn="auto" latinLnBrk="0" hangingPunct="1">
              <a:lnSpc>
                <a:spcPct val="1010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MDF:      500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15" normalizeH="0" baseline="33333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  <a:p>
            <a:pPr marL="317500" marR="332105" lvl="0" indent="0" algn="l" defTabSz="914400" rtl="0" eaLnBrk="1" fontAlgn="auto" latinLnBrk="0" hangingPunct="1">
              <a:lnSpc>
                <a:spcPct val="101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      PB:          340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0" normalizeH="0" baseline="33333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501DBE7-7BFF-42FF-ABB6-0CAFC95E1BFB}"/>
              </a:ext>
            </a:extLst>
          </p:cNvPr>
          <p:cNvSpPr/>
          <p:nvPr/>
        </p:nvSpPr>
        <p:spPr>
          <a:xfrm>
            <a:off x="7618361" y="4357431"/>
            <a:ext cx="2660781" cy="58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95" marR="267335" lvl="0" indent="384175" algn="l" defTabSz="914400" rtl="0" eaLnBrk="1" fontAlgn="auto" latinLnBrk="0" hangingPunct="1">
              <a:lnSpc>
                <a:spcPct val="101099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MDF:  1,520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0" normalizeH="0" baseline="33333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  <a:p>
            <a:pPr marL="360045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     PB:         </a:t>
            </a:r>
            <a:r>
              <a:rPr lang="en-US" sz="1600" spc="5">
                <a:solidFill>
                  <a:prstClr val="white"/>
                </a:solidFill>
                <a:latin typeface="AauxPro OT"/>
                <a:cs typeface="AauxPro OT"/>
              </a:rPr>
              <a:t>730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4160F12-8AE5-4426-8ABE-B8AFC5CF8F60}"/>
              </a:ext>
            </a:extLst>
          </p:cNvPr>
          <p:cNvSpPr/>
          <p:nvPr/>
        </p:nvSpPr>
        <p:spPr>
          <a:xfrm>
            <a:off x="8365586" y="6581447"/>
            <a:ext cx="1837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MDF:  1,015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PB:      1,630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th.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+mn-cs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620EF136-14D9-437D-8245-278322CBC4AC}"/>
              </a:ext>
            </a:extLst>
          </p:cNvPr>
          <p:cNvSpPr/>
          <p:nvPr/>
        </p:nvSpPr>
        <p:spPr>
          <a:xfrm>
            <a:off x="8374142" y="7636468"/>
            <a:ext cx="1849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MDF:   250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PB:       315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+mn-cs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+mn-cs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1EE6732-6F9D-4B5A-ACAE-52C24808D913}"/>
              </a:ext>
            </a:extLst>
          </p:cNvPr>
          <p:cNvSpPr/>
          <p:nvPr/>
        </p:nvSpPr>
        <p:spPr>
          <a:xfrm>
            <a:off x="8392462" y="8609446"/>
            <a:ext cx="181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PB:   1,191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1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MDF:   727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1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OSB:    230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A62D50-5011-4150-8672-0EE83EF06C0A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F385BBEB-99F1-445B-A4FE-EC6052DAEEEB}"/>
              </a:ext>
            </a:extLst>
          </p:cNvPr>
          <p:cNvSpPr/>
          <p:nvPr/>
        </p:nvSpPr>
        <p:spPr>
          <a:xfrm>
            <a:off x="14297204" y="8423198"/>
            <a:ext cx="1849338" cy="788645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C5CF141B-AD0B-4A70-B057-0B4C768F02E0}"/>
              </a:ext>
            </a:extLst>
          </p:cNvPr>
          <p:cNvSpPr/>
          <p:nvPr/>
        </p:nvSpPr>
        <p:spPr>
          <a:xfrm>
            <a:off x="14272983" y="7428762"/>
            <a:ext cx="1873559" cy="792481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7870B75B-7764-44EC-8516-BD39A1903931}"/>
              </a:ext>
            </a:extLst>
          </p:cNvPr>
          <p:cNvSpPr/>
          <p:nvPr/>
        </p:nvSpPr>
        <p:spPr>
          <a:xfrm>
            <a:off x="10454179" y="4106443"/>
            <a:ext cx="1882363" cy="802050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920D72CA-8A9A-4C5E-92B8-F5A982A166B5}"/>
              </a:ext>
            </a:extLst>
          </p:cNvPr>
          <p:cNvSpPr/>
          <p:nvPr/>
        </p:nvSpPr>
        <p:spPr>
          <a:xfrm>
            <a:off x="10478394" y="7423019"/>
            <a:ext cx="1858148" cy="798224"/>
          </a:xfrm>
          <a:prstGeom prst="rect">
            <a:avLst/>
          </a:pr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7B906D91-255B-4D5A-ACB2-FE1543B878FF}"/>
              </a:ext>
            </a:extLst>
          </p:cNvPr>
          <p:cNvSpPr/>
          <p:nvPr/>
        </p:nvSpPr>
        <p:spPr>
          <a:xfrm>
            <a:off x="10458622" y="6337085"/>
            <a:ext cx="1877920" cy="817358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id="{BA85A25A-C21D-4DF9-8102-7A5F6294A87C}"/>
              </a:ext>
            </a:extLst>
          </p:cNvPr>
          <p:cNvSpPr/>
          <p:nvPr/>
        </p:nvSpPr>
        <p:spPr>
          <a:xfrm>
            <a:off x="10427757" y="5192162"/>
            <a:ext cx="1908785" cy="819281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3BC241B1-5BDC-4B8D-B6C8-4B10531890E3}"/>
              </a:ext>
            </a:extLst>
          </p:cNvPr>
          <p:cNvSpPr/>
          <p:nvPr/>
        </p:nvSpPr>
        <p:spPr>
          <a:xfrm>
            <a:off x="8141757" y="5195991"/>
            <a:ext cx="1908785" cy="815452"/>
          </a:xfrm>
          <a:prstGeom prst="rect">
            <a:avLst/>
          </a:pr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18442326-AE33-4E74-AC53-5437E95DABA6}"/>
              </a:ext>
            </a:extLst>
          </p:cNvPr>
          <p:cNvSpPr/>
          <p:nvPr/>
        </p:nvSpPr>
        <p:spPr>
          <a:xfrm>
            <a:off x="6011942" y="4106443"/>
            <a:ext cx="1875761" cy="805881"/>
          </a:xfrm>
          <a:prstGeom prst="rect">
            <a:avLst/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13">
            <a:extLst>
              <a:ext uri="{FF2B5EF4-FFF2-40B4-BE49-F238E27FC236}">
                <a16:creationId xmlns:a16="http://schemas.microsoft.com/office/drawing/2014/main" id="{626B9DBA-82E4-41FE-B647-BF1FDCED1EF0}"/>
              </a:ext>
            </a:extLst>
          </p:cNvPr>
          <p:cNvSpPr/>
          <p:nvPr/>
        </p:nvSpPr>
        <p:spPr>
          <a:xfrm>
            <a:off x="6011942" y="7415362"/>
            <a:ext cx="1893373" cy="805881"/>
          </a:xfrm>
          <a:prstGeom prst="rect">
            <a:avLst/>
          </a:pr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4">
            <a:extLst>
              <a:ext uri="{FF2B5EF4-FFF2-40B4-BE49-F238E27FC236}">
                <a16:creationId xmlns:a16="http://schemas.microsoft.com/office/drawing/2014/main" id="{8EB673EF-FA6D-4589-8146-93DEA22EC204}"/>
              </a:ext>
            </a:extLst>
          </p:cNvPr>
          <p:cNvSpPr/>
          <p:nvPr/>
        </p:nvSpPr>
        <p:spPr>
          <a:xfrm>
            <a:off x="6011942" y="8476432"/>
            <a:ext cx="1893370" cy="811611"/>
          </a:xfrm>
          <a:prstGeom prst="rect">
            <a:avLst/>
          </a:pr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15">
            <a:extLst>
              <a:ext uri="{FF2B5EF4-FFF2-40B4-BE49-F238E27FC236}">
                <a16:creationId xmlns:a16="http://schemas.microsoft.com/office/drawing/2014/main" id="{D6DB7AE6-ABB2-4B47-9B4F-9A8C7E3C2E37}"/>
              </a:ext>
            </a:extLst>
          </p:cNvPr>
          <p:cNvSpPr/>
          <p:nvPr/>
        </p:nvSpPr>
        <p:spPr>
          <a:xfrm>
            <a:off x="3890155" y="7417870"/>
            <a:ext cx="1823337" cy="805871"/>
          </a:xfrm>
          <a:prstGeom prst="rect">
            <a:avLst/>
          </a:pr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16">
            <a:extLst>
              <a:ext uri="{FF2B5EF4-FFF2-40B4-BE49-F238E27FC236}">
                <a16:creationId xmlns:a16="http://schemas.microsoft.com/office/drawing/2014/main" id="{BAC61A8C-AAEA-470B-97B8-A8F49E743F24}"/>
              </a:ext>
            </a:extLst>
          </p:cNvPr>
          <p:cNvSpPr/>
          <p:nvPr/>
        </p:nvSpPr>
        <p:spPr>
          <a:xfrm>
            <a:off x="3878342" y="8476426"/>
            <a:ext cx="1880156" cy="811617"/>
          </a:xfrm>
          <a:prstGeom prst="rect">
            <a:avLst/>
          </a:pr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29">
            <a:extLst>
              <a:ext uri="{FF2B5EF4-FFF2-40B4-BE49-F238E27FC236}">
                <a16:creationId xmlns:a16="http://schemas.microsoft.com/office/drawing/2014/main" id="{6370989C-A6C0-45CE-A441-74C90D745ACC}"/>
              </a:ext>
            </a:extLst>
          </p:cNvPr>
          <p:cNvSpPr/>
          <p:nvPr/>
        </p:nvSpPr>
        <p:spPr>
          <a:xfrm>
            <a:off x="3877352" y="6348562"/>
            <a:ext cx="1873559" cy="805881"/>
          </a:xfrm>
          <a:prstGeom prst="rect">
            <a:avLst/>
          </a:prstGeom>
          <a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30">
            <a:extLst>
              <a:ext uri="{FF2B5EF4-FFF2-40B4-BE49-F238E27FC236}">
                <a16:creationId xmlns:a16="http://schemas.microsoft.com/office/drawing/2014/main" id="{3E5FABDC-29C3-40DC-AC44-A7140F201552}"/>
              </a:ext>
            </a:extLst>
          </p:cNvPr>
          <p:cNvSpPr/>
          <p:nvPr/>
        </p:nvSpPr>
        <p:spPr>
          <a:xfrm>
            <a:off x="6043385" y="6350485"/>
            <a:ext cx="1873557" cy="803958"/>
          </a:xfrm>
          <a:prstGeom prst="rect">
            <a:avLst/>
          </a:pr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31">
            <a:extLst>
              <a:ext uri="{FF2B5EF4-FFF2-40B4-BE49-F238E27FC236}">
                <a16:creationId xmlns:a16="http://schemas.microsoft.com/office/drawing/2014/main" id="{541BBBF0-7551-45F4-BEFF-74B4A33D7ECF}"/>
              </a:ext>
            </a:extLst>
          </p:cNvPr>
          <p:cNvSpPr/>
          <p:nvPr/>
        </p:nvSpPr>
        <p:spPr>
          <a:xfrm>
            <a:off x="14272985" y="6350485"/>
            <a:ext cx="1873557" cy="803958"/>
          </a:xfrm>
          <a:prstGeom prst="rect">
            <a:avLst/>
          </a:prstGeom>
          <a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32">
            <a:extLst>
              <a:ext uri="{FF2B5EF4-FFF2-40B4-BE49-F238E27FC236}">
                <a16:creationId xmlns:a16="http://schemas.microsoft.com/office/drawing/2014/main" id="{779034A0-4368-425D-AF0F-A6A730D10293}"/>
              </a:ext>
            </a:extLst>
          </p:cNvPr>
          <p:cNvSpPr/>
          <p:nvPr/>
        </p:nvSpPr>
        <p:spPr>
          <a:xfrm>
            <a:off x="14272983" y="4062562"/>
            <a:ext cx="1873559" cy="805881"/>
          </a:xfrm>
          <a:prstGeom prst="rect">
            <a:avLst/>
          </a:prstGeom>
          <a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9160CA-5110-43D1-B882-E3266348A020}"/>
              </a:ext>
            </a:extLst>
          </p:cNvPr>
          <p:cNvSpPr txBox="1"/>
          <p:nvPr/>
        </p:nvSpPr>
        <p:spPr>
          <a:xfrm>
            <a:off x="10219757" y="1944044"/>
            <a:ext cx="2577971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Sawmills: 2,646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th.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Plywood</a:t>
            </a:r>
            <a:r>
              <a:rPr kumimoji="0" lang="es-CL" sz="1600" b="0" i="0" u="none" strike="noStrike" kern="1200" cap="none" spc="7" normalizeH="0" baseline="33333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(5)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: 710 </a:t>
            </a:r>
            <a:r>
              <a:rPr kumimoji="0" lang="en-US" sz="1600" b="0" i="0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th.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Rem. Facilities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33333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5AB84BA9-F819-45E6-8EE5-F81BC68A63CF}"/>
              </a:ext>
            </a:extLst>
          </p:cNvPr>
          <p:cNvSpPr txBox="1"/>
          <p:nvPr/>
        </p:nvSpPr>
        <p:spPr>
          <a:xfrm>
            <a:off x="10232889" y="3150845"/>
            <a:ext cx="284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Sawmill: 318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th.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Rem. Facility</a:t>
            </a: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id="{878AD758-6E3C-4765-82CB-92EA70DA3FF6}"/>
              </a:ext>
            </a:extLst>
          </p:cNvPr>
          <p:cNvSpPr txBox="1"/>
          <p:nvPr/>
        </p:nvSpPr>
        <p:spPr>
          <a:xfrm>
            <a:off x="7723188" y="1371345"/>
            <a:ext cx="2691828" cy="2843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106045" algn="ctr" defTabSz="914400" rtl="0" eaLnBrk="1" fontAlgn="auto" latinLnBrk="0" hangingPunct="1">
              <a:lnSpc>
                <a:spcPct val="101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1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Panels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sp>
        <p:nvSpPr>
          <p:cNvPr id="57" name="object 23">
            <a:extLst>
              <a:ext uri="{FF2B5EF4-FFF2-40B4-BE49-F238E27FC236}">
                <a16:creationId xmlns:a16="http://schemas.microsoft.com/office/drawing/2014/main" id="{2092BB59-7EE8-4D72-BFFC-3AD1C03ABECE}"/>
              </a:ext>
            </a:extLst>
          </p:cNvPr>
          <p:cNvSpPr txBox="1"/>
          <p:nvPr/>
        </p:nvSpPr>
        <p:spPr>
          <a:xfrm>
            <a:off x="9883840" y="1383670"/>
            <a:ext cx="2691828" cy="2843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106045" algn="ctr" defTabSz="914400" rtl="0" eaLnBrk="1" fontAlgn="auto" latinLnBrk="0" hangingPunct="1">
              <a:lnSpc>
                <a:spcPct val="101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Solid Wood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E70C6615-0A7D-4C18-83DE-F5154571F8DE}"/>
              </a:ext>
            </a:extLst>
          </p:cNvPr>
          <p:cNvCxnSpPr>
            <a:cxnSpLocks/>
          </p:cNvCxnSpPr>
          <p:nvPr/>
        </p:nvCxnSpPr>
        <p:spPr>
          <a:xfrm>
            <a:off x="12641342" y="1731366"/>
            <a:ext cx="0" cy="8323877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DA90CF8-10AC-4F34-849E-C90930BF9AE6}"/>
              </a:ext>
            </a:extLst>
          </p:cNvPr>
          <p:cNvSpPr txBox="1"/>
          <p:nvPr/>
        </p:nvSpPr>
        <p:spPr>
          <a:xfrm>
            <a:off x="10301779" y="8687327"/>
            <a:ext cx="2847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Sawmill </a:t>
            </a:r>
            <a:r>
              <a:rPr kumimoji="0" lang="es-CL" sz="1600" b="0" i="0" u="none" strike="noStrike" kern="1200" cap="none" spc="7" normalizeH="0" baseline="33333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(3)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35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th.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CL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s-CL" sz="1600" b="0" i="0" u="none" strike="noStrike" kern="1200" cap="none" spc="5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3D8ECC96-C4A6-45BA-B741-BF8693C0699D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B7B08803-C278-4680-9C45-542949F57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62" name="Imagen 61" descr="Logotipo&#10;&#10;Descripción generada automáticamente">
              <a:extLst>
                <a:ext uri="{FF2B5EF4-FFF2-40B4-BE49-F238E27FC236}">
                  <a16:creationId xmlns:a16="http://schemas.microsoft.com/office/drawing/2014/main" id="{EBB8C758-76B6-4AE5-84AB-465843D65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403BA599-530D-4A39-A0CF-5E1BE1AC6F77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4" name="object 3">
            <a:extLst>
              <a:ext uri="{FF2B5EF4-FFF2-40B4-BE49-F238E27FC236}">
                <a16:creationId xmlns:a16="http://schemas.microsoft.com/office/drawing/2014/main" id="{9A4F65C7-E9AB-4563-A236-7EA8ECDC20C9}"/>
              </a:ext>
            </a:extLst>
          </p:cNvPr>
          <p:cNvSpPr txBox="1"/>
          <p:nvPr/>
        </p:nvSpPr>
        <p:spPr>
          <a:xfrm>
            <a:off x="6746872" y="1492851"/>
            <a:ext cx="1503495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Mills</a:t>
            </a:r>
            <a:endParaRPr kumimoji="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</p:spTree>
    <p:extLst>
      <p:ext uri="{BB962C8B-B14F-4D97-AF65-F5344CB8AC3E}">
        <p14:creationId xmlns:p14="http://schemas.microsoft.com/office/powerpoint/2010/main" val="40110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6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id="{6167EC8F-44E3-41DD-BC67-F1E99A69AA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105497"/>
              </p:ext>
            </p:extLst>
          </p:nvPr>
        </p:nvGraphicFramePr>
        <p:xfrm>
          <a:off x="6315510" y="2162218"/>
          <a:ext cx="9513024" cy="407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A1CDC4EE-F9DB-4C65-A17A-799F670333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233049"/>
              </p:ext>
            </p:extLst>
          </p:nvPr>
        </p:nvGraphicFramePr>
        <p:xfrm>
          <a:off x="6068047" y="6458310"/>
          <a:ext cx="9013203" cy="3802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bject 2">
            <a:extLst>
              <a:ext uri="{FF2B5EF4-FFF2-40B4-BE49-F238E27FC236}">
                <a16:creationId xmlns:a16="http://schemas.microsoft.com/office/drawing/2014/main" id="{54AF92E7-2440-B743-85E0-8E1D895ADDFF}"/>
              </a:ext>
            </a:extLst>
          </p:cNvPr>
          <p:cNvSpPr txBox="1">
            <a:spLocks/>
          </p:cNvSpPr>
          <p:nvPr/>
        </p:nvSpPr>
        <p:spPr>
          <a:xfrm>
            <a:off x="709668" y="912650"/>
            <a:ext cx="5605842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0" i="0" u="none" strike="noStrike" kern="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 ARE A </a:t>
            </a:r>
            <a:r>
              <a:rPr kumimoji="0" lang="es-CL" sz="3600" b="0" i="0" u="none" strike="noStrike" kern="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MAIN PLAYER </a:t>
            </a:r>
            <a:r>
              <a:rPr kumimoji="0" lang="es-CL" sz="3600" b="0" i="0" u="none" strike="noStrike" kern="0" cap="none" spc="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 </a:t>
            </a:r>
            <a:r>
              <a:rPr kumimoji="0" lang="es-CL" sz="3600" b="0" i="0" u="none" strike="noStrike" kern="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GLOBAL</a:t>
            </a:r>
            <a:r>
              <a:rPr kumimoji="0" lang="es-CL" sz="3600" b="0" i="0" u="none" strike="noStrike" kern="0" cap="none" spc="-1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s-CL" sz="3600" b="0" i="0" u="none" strike="noStrike" kern="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MARKET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D069C54-42F6-584D-8406-A163C1ED0222}"/>
              </a:ext>
            </a:extLst>
          </p:cNvPr>
          <p:cNvSpPr txBox="1"/>
          <p:nvPr/>
        </p:nvSpPr>
        <p:spPr>
          <a:xfrm>
            <a:off x="9550851" y="1452508"/>
            <a:ext cx="537799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Market </a:t>
            </a:r>
            <a:r>
              <a:rPr kumimoji="0" sz="2300" b="0" i="0" u="none" strike="noStrike" kern="1200" cap="none" spc="-4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Pulp </a:t>
            </a:r>
            <a:r>
              <a:rPr kumimoji="0" sz="2300" b="0" i="0" u="none" strike="noStrike" kern="1200" cap="none" spc="-5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Capacity</a:t>
            </a:r>
            <a:r>
              <a:rPr kumimoji="0" sz="2300" b="0" i="0" u="none" strike="noStrike" kern="1200" cap="none" spc="-40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ES" sz="2300" b="0" i="0" u="none" strike="noStrike" kern="1200" cap="none" spc="-40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 </a:t>
            </a:r>
            <a:r>
              <a:rPr kumimoji="0" sz="175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(thousand </a:t>
            </a:r>
            <a:r>
              <a:rPr kumimoji="0" sz="1750" b="0" i="0" u="none" strike="noStrike" kern="1200" cap="none" spc="-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ton</a:t>
            </a:r>
            <a:r>
              <a:rPr kumimoji="0" lang="es-ES" sz="1750" b="0" i="0" u="none" strike="noStrike" kern="1200" cap="none" spc="-6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nes</a:t>
            </a:r>
            <a:r>
              <a:rPr kumimoji="0" sz="1750" b="0" i="0" u="none" strike="noStrike" kern="1200" cap="none" spc="-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)</a:t>
            </a: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C5028F7-7C3C-2D49-AFBE-FD2DFD9A55AC}"/>
              </a:ext>
            </a:extLst>
          </p:cNvPr>
          <p:cNvSpPr txBox="1"/>
          <p:nvPr/>
        </p:nvSpPr>
        <p:spPr>
          <a:xfrm>
            <a:off x="3911212" y="3153798"/>
            <a:ext cx="1524230" cy="106952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5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sz="215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market pulp </a:t>
            </a:r>
            <a:r>
              <a:rPr kumimoji="0" lang="es-ES" sz="2150" b="0" i="0" u="none" strike="noStrike" kern="1200" cap="none" spc="-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capacity</a:t>
            </a:r>
            <a:r>
              <a:rPr kumimoji="0" sz="215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21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sz="215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sz="2150" b="0" i="0" u="none" strike="noStrike" kern="1200" cap="none" spc="-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215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world</a:t>
            </a:r>
            <a:endParaRPr kumimoji="0" sz="21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82E3C46-A950-8E41-AA4E-4560F2D4721A}"/>
              </a:ext>
            </a:extLst>
          </p:cNvPr>
          <p:cNvSpPr txBox="1"/>
          <p:nvPr/>
        </p:nvSpPr>
        <p:spPr>
          <a:xfrm>
            <a:off x="9671050" y="6243166"/>
            <a:ext cx="5410200" cy="344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50" b="0" i="0" u="none" strike="noStrike" kern="1200" cap="none" spc="-4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World </a:t>
            </a:r>
            <a:r>
              <a:rPr kumimoji="0" sz="215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Panels</a:t>
            </a:r>
            <a:r>
              <a:rPr kumimoji="0" lang="es-ES" sz="215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**</a:t>
            </a:r>
            <a:r>
              <a:rPr kumimoji="0" sz="215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Capacity</a:t>
            </a:r>
            <a:r>
              <a:rPr kumimoji="0" sz="2150" b="0" i="0" u="none" strike="noStrike" kern="1200" cap="none" spc="-3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</a:t>
            </a:r>
            <a:r>
              <a:rPr kumimoji="0" lang="es-ES" sz="2150" b="0" i="0" u="none" strike="noStrike" kern="1200" cap="none" spc="-3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  </a:t>
            </a:r>
            <a:r>
              <a:rPr kumimoji="0" sz="165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(thousand </a:t>
            </a:r>
            <a:r>
              <a:rPr kumimoji="0" sz="1650" b="0" i="0" u="none" strike="noStrike" kern="1200" cap="none" spc="-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m</a:t>
            </a:r>
            <a:r>
              <a:rPr kumimoji="0" sz="1425" b="0" i="0" u="none" strike="noStrike" kern="1200" cap="none" spc="-37" normalizeH="0" baseline="32163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3</a:t>
            </a:r>
            <a:r>
              <a:rPr kumimoji="0" sz="1650" b="0" i="0" u="none" strike="noStrike" kern="1200" cap="none" spc="-2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)</a:t>
            </a: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2C86A64-1D74-7B41-872C-AAD724F32D64}"/>
              </a:ext>
            </a:extLst>
          </p:cNvPr>
          <p:cNvSpPr txBox="1"/>
          <p:nvPr/>
        </p:nvSpPr>
        <p:spPr>
          <a:xfrm>
            <a:off x="1136650" y="10377834"/>
            <a:ext cx="9013204" cy="91691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es-CL"/>
            </a:defPPr>
            <a:lvl1pPr marL="167640" indent="-154940">
              <a:lnSpc>
                <a:spcPct val="100000"/>
              </a:lnSpc>
              <a:spcBef>
                <a:spcPts val="130"/>
              </a:spcBef>
              <a:buAutoNum type="arabicParenBoth"/>
              <a:tabLst>
                <a:tab pos="168275" algn="l"/>
              </a:tabLst>
              <a:defRPr sz="1400" i="1" spc="5">
                <a:solidFill>
                  <a:schemeClr val="bg1"/>
                </a:solidFill>
                <a:latin typeface="AauxProOT-MediumItalicOSF"/>
                <a:cs typeface="AauxProOT-MediumItalicOSF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" algn="l"/>
              </a:tabLst>
              <a:defRPr/>
            </a:pP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World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market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pulp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and</a:t>
            </a:r>
            <a:r>
              <a:rPr kumimoji="0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p</a:t>
            </a:r>
            <a:r>
              <a:rPr kumimoji="0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anel</a:t>
            </a:r>
            <a:r>
              <a:rPr kumimoji="0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competitors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c</a:t>
            </a:r>
            <a:r>
              <a:rPr kumimoji="0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apacity</a:t>
            </a:r>
            <a:r>
              <a:rPr kumimoji="0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as of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December</a:t>
            </a:r>
            <a:r>
              <a:rPr kumimoji="0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2021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" algn="l"/>
              </a:tabLst>
              <a:defRPr/>
            </a:pP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*</a:t>
            </a:r>
            <a:r>
              <a:rPr kumimoji="0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Arauco capacity includes 50% of Montes del Plata, 50% Sonae Arauco, 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and MAPA Project, as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of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December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2020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" algn="l"/>
              </a:tabLst>
              <a:defRPr/>
            </a:pP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**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Panels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refers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to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Composite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Panels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,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which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corresponds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</a:t>
            </a:r>
            <a:r>
              <a:rPr kumimoji="0" lang="es-ES" sz="1400" b="0" i="1" u="none" strike="noStrike" kern="1200" cap="none" spc="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to</a:t>
            </a:r>
            <a:r>
              <a:rPr kumimoji="0" lang="es-ES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 MDF, PB and OSB.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8275" algn="l"/>
              </a:tabLst>
              <a:defRPr/>
            </a:pPr>
            <a:r>
              <a:rPr kumimoji="0" sz="1400" b="0" i="1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OT-MediumItalicOSF"/>
                <a:ea typeface="+mn-ea"/>
              </a:rPr>
              <a:t>Source: Hawkins Wright, Public fillings, Arauco estimations and Company information and fillings</a:t>
            </a:r>
          </a:p>
        </p:txBody>
      </p:sp>
      <p:sp>
        <p:nvSpPr>
          <p:cNvPr id="62" name="object 62">
            <a:extLst>
              <a:ext uri="{FF2B5EF4-FFF2-40B4-BE49-F238E27FC236}">
                <a16:creationId xmlns:a16="http://schemas.microsoft.com/office/drawing/2014/main" id="{A71CB5A1-58BC-714E-BA59-8D07CD66C0A4}"/>
              </a:ext>
            </a:extLst>
          </p:cNvPr>
          <p:cNvSpPr/>
          <p:nvPr/>
        </p:nvSpPr>
        <p:spPr>
          <a:xfrm flipV="1">
            <a:off x="7537450" y="9850756"/>
            <a:ext cx="7952103" cy="45719"/>
          </a:xfrm>
          <a:custGeom>
            <a:avLst/>
            <a:gdLst/>
            <a:ahLst/>
            <a:cxnLst/>
            <a:rect l="l" t="t" r="r" b="b"/>
            <a:pathLst>
              <a:path w="9500235">
                <a:moveTo>
                  <a:pt x="0" y="0"/>
                </a:moveTo>
                <a:lnTo>
                  <a:pt x="9500174" y="0"/>
                </a:lnTo>
              </a:path>
            </a:pathLst>
          </a:custGeom>
          <a:ln w="9387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68EE61F4-6CB4-214F-ABA5-41A90857B88D}"/>
              </a:ext>
            </a:extLst>
          </p:cNvPr>
          <p:cNvSpPr/>
          <p:nvPr/>
        </p:nvSpPr>
        <p:spPr>
          <a:xfrm>
            <a:off x="2214825" y="2968521"/>
            <a:ext cx="14872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0" b="0" i="0" u="none" strike="noStrike" kern="1200" cap="none" spc="10" normalizeH="0" baseline="0" noProof="0">
                <a:ln>
                  <a:noFill/>
                </a:ln>
                <a:solidFill>
                  <a:srgbClr val="E9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#2</a:t>
            </a:r>
            <a:endParaRPr kumimoji="0" lang="es-CL" sz="10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object 4">
            <a:extLst>
              <a:ext uri="{FF2B5EF4-FFF2-40B4-BE49-F238E27FC236}">
                <a16:creationId xmlns:a16="http://schemas.microsoft.com/office/drawing/2014/main" id="{3C348806-C4CF-8344-84CF-05A433D93FC7}"/>
              </a:ext>
            </a:extLst>
          </p:cNvPr>
          <p:cNvSpPr txBox="1"/>
          <p:nvPr/>
        </p:nvSpPr>
        <p:spPr>
          <a:xfrm>
            <a:off x="3911212" y="7123632"/>
            <a:ext cx="1524230" cy="106952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5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lang="es-ES" sz="2150" spc="-5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s-ES" sz="2150" b="0" i="0" u="none" strike="noStrike" kern="1200" cap="none" spc="-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anels</a:t>
            </a:r>
            <a:r>
              <a:rPr kumimoji="0" lang="es-ES" sz="215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2150" b="0" i="0" u="none" strike="noStrike" kern="1200" cap="none" spc="-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capacity</a:t>
            </a:r>
            <a:r>
              <a:rPr kumimoji="0" lang="es-ES" sz="215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</a:t>
            </a:r>
            <a:r>
              <a:rPr kumimoji="0" lang="es-ES" sz="2150" b="0" i="0" u="none" strike="noStrike" kern="1200" cap="none" spc="-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kumimoji="0" lang="es-ES" sz="215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2150" b="0" i="0" u="none" strike="noStrike" kern="1200" cap="none" spc="-5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world</a:t>
            </a:r>
            <a:endParaRPr kumimoji="0" sz="21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A38AEECF-79F7-4D42-A7C5-9A60CFADCE6C}"/>
              </a:ext>
            </a:extLst>
          </p:cNvPr>
          <p:cNvSpPr/>
          <p:nvPr/>
        </p:nvSpPr>
        <p:spPr>
          <a:xfrm>
            <a:off x="2214825" y="6938355"/>
            <a:ext cx="14872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0" b="0" i="0" u="none" strike="noStrike" kern="1200" cap="none" spc="10" normalizeH="0" baseline="0" noProof="0">
                <a:ln>
                  <a:noFill/>
                </a:ln>
                <a:solidFill>
                  <a:srgbClr val="E9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#2</a:t>
            </a:r>
            <a:endParaRPr kumimoji="0" lang="es-CL" sz="10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648BEEA5-3F5F-45E8-BDC8-1BA71DFA465E}"/>
              </a:ext>
            </a:extLst>
          </p:cNvPr>
          <p:cNvSpPr/>
          <p:nvPr/>
        </p:nvSpPr>
        <p:spPr>
          <a:xfrm>
            <a:off x="10843292" y="6900494"/>
            <a:ext cx="82266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9,087</a:t>
            </a: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9CF312C-566A-4B78-B5FF-8E398719122C}"/>
              </a:ext>
            </a:extLst>
          </p:cNvPr>
          <p:cNvGrpSpPr/>
          <p:nvPr/>
        </p:nvGrpSpPr>
        <p:grpSpPr>
          <a:xfrm>
            <a:off x="13426163" y="4486275"/>
            <a:ext cx="3373629" cy="400110"/>
            <a:chOff x="14237560" y="4921417"/>
            <a:chExt cx="3373629" cy="400110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AC660639-9A9E-4B44-954A-AD6845A21F6E}"/>
                </a:ext>
              </a:extLst>
            </p:cNvPr>
            <p:cNvSpPr/>
            <p:nvPr/>
          </p:nvSpPr>
          <p:spPr>
            <a:xfrm>
              <a:off x="14584270" y="4921417"/>
              <a:ext cx="30269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auxPro OT"/>
                  <a:ea typeface="+mn-ea"/>
                  <a:cs typeface="+mn-cs"/>
                </a:rPr>
                <a:t>MAPA’s net capacity increase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84DA0FB5-F058-4372-BE82-C9C04DC885D3}"/>
                </a:ext>
              </a:extLst>
            </p:cNvPr>
            <p:cNvSpPr/>
            <p:nvPr/>
          </p:nvSpPr>
          <p:spPr>
            <a:xfrm>
              <a:off x="14237560" y="4982946"/>
              <a:ext cx="346710" cy="281138"/>
            </a:xfrm>
            <a:prstGeom prst="rect">
              <a:avLst/>
            </a:prstGeom>
            <a:pattFill prst="wdUpDiag">
              <a:fgClr>
                <a:srgbClr val="EA7600"/>
              </a:fgClr>
              <a:bgClr>
                <a:srgbClr val="686359"/>
              </a:bgClr>
            </a:patt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9BCF37D-A2B7-4283-9D39-32ACD75D9389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2" name="object 3">
            <a:extLst>
              <a:ext uri="{FF2B5EF4-FFF2-40B4-BE49-F238E27FC236}">
                <a16:creationId xmlns:a16="http://schemas.microsoft.com/office/drawing/2014/main" id="{14424E7F-815B-4BA1-AD53-02640203B087}"/>
              </a:ext>
            </a:extLst>
          </p:cNvPr>
          <p:cNvSpPr txBox="1"/>
          <p:nvPr/>
        </p:nvSpPr>
        <p:spPr>
          <a:xfrm>
            <a:off x="11728450" y="2633667"/>
            <a:ext cx="5377999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auxPro OT"/>
                <a:ea typeface="+mn-ea"/>
                <a:cs typeface="AauxPro OT"/>
              </a:rPr>
              <a:t>5,235</a:t>
            </a: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auxPro OT"/>
              <a:ea typeface="+mn-ea"/>
              <a:cs typeface="AauxPro OT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4660F30-D1DE-4209-86F8-4EB58D43239D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F0D6665-F771-4FC3-BDAD-8A9C499CC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22" name="Imagen 21" descr="Logotipo&#10;&#10;Descripción generada automáticamente">
              <a:extLst>
                <a:ext uri="{FF2B5EF4-FFF2-40B4-BE49-F238E27FC236}">
                  <a16:creationId xmlns:a16="http://schemas.microsoft.com/office/drawing/2014/main" id="{1B04DF85-57B0-462C-9855-1E89AFB6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443A193C-4DC2-4FD4-832E-EB03CCB2BBC8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885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6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0A14DAE-2A46-EC47-8BCC-83B3A5312457}"/>
              </a:ext>
            </a:extLst>
          </p:cNvPr>
          <p:cNvSpPr txBox="1">
            <a:spLocks/>
          </p:cNvSpPr>
          <p:nvPr/>
        </p:nvSpPr>
        <p:spPr>
          <a:xfrm>
            <a:off x="709669" y="912650"/>
            <a:ext cx="5241965" cy="112466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0" i="0" u="none" strike="noStrike" kern="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MAXIMIZING </a:t>
            </a:r>
            <a:r>
              <a:rPr kumimoji="0" lang="es-CL" sz="3600" b="0" i="0" u="none" strike="noStrike" kern="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</a:t>
            </a:r>
            <a:r>
              <a:rPr kumimoji="0" lang="es-CL" sz="3600" b="0" i="0" u="none" strike="noStrike" kern="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VALUE </a:t>
            </a:r>
            <a:r>
              <a:rPr kumimoji="0" lang="es-CL" sz="3600" b="0" i="0" u="none" strike="noStrike" kern="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OF </a:t>
            </a:r>
            <a:r>
              <a:rPr kumimoji="0" lang="es-CL" sz="3600" b="0" i="0" u="none" strike="noStrike" kern="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OUR FORESTS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DFA43E1-DA4F-4D3F-B6DA-FB4D0002281B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2A6B727-1446-422C-883B-928E898BED86}"/>
              </a:ext>
            </a:extLst>
          </p:cNvPr>
          <p:cNvGrpSpPr/>
          <p:nvPr/>
        </p:nvGrpSpPr>
        <p:grpSpPr>
          <a:xfrm>
            <a:off x="4015800" y="2428875"/>
            <a:ext cx="10796020" cy="7377818"/>
            <a:chOff x="5096504" y="1738796"/>
            <a:chExt cx="11881802" cy="8292218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6475C3A3-E220-5B49-8201-5CED7BB62B05}"/>
                </a:ext>
              </a:extLst>
            </p:cNvPr>
            <p:cNvSpPr txBox="1"/>
            <p:nvPr/>
          </p:nvSpPr>
          <p:spPr>
            <a:xfrm rot="6852373">
              <a:off x="9211816" y="5176143"/>
              <a:ext cx="615553" cy="1065530"/>
            </a:xfrm>
            <a:prstGeom prst="rect">
              <a:avLst/>
            </a:prstGeom>
          </p:spPr>
          <p:txBody>
            <a:bodyPr vert="vert270" wrap="square" lIns="0" tIns="825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75" normalizeH="0" baseline="0" noProof="0">
                  <a:ln>
                    <a:noFill/>
                  </a:ln>
                  <a:solidFill>
                    <a:srgbClr val="BFB8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Black</a:t>
              </a:r>
              <a:r>
                <a:rPr kumimoji="0" sz="2000" b="0" i="0" u="none" strike="noStrike" kern="1200" cap="none" spc="-235" normalizeH="0" baseline="0" noProof="0">
                  <a:ln>
                    <a:noFill/>
                  </a:ln>
                  <a:solidFill>
                    <a:srgbClr val="BFB8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2000" b="0" i="0" u="none" strike="noStrike" kern="1200" cap="none" spc="-90" normalizeH="0" baseline="0" noProof="0">
                  <a:ln>
                    <a:noFill/>
                  </a:ln>
                  <a:solidFill>
                    <a:srgbClr val="BFB8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Liquor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BFB8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0FD2B58A-4727-E149-AA78-DE115090727F}"/>
                </a:ext>
              </a:extLst>
            </p:cNvPr>
            <p:cNvSpPr txBox="1"/>
            <p:nvPr/>
          </p:nvSpPr>
          <p:spPr>
            <a:xfrm>
              <a:off x="12658186" y="2133804"/>
              <a:ext cx="1394421" cy="174690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-9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EKP</a:t>
              </a:r>
              <a:endParaRPr kumimoji="0" lang="es-ES" sz="1600" b="0" i="0" u="none" strike="noStrike" kern="1200" cap="none" spc="-7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7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BSKP</a:t>
              </a:r>
              <a:endParaRPr kumimoji="0" lang="es-ES" sz="1600" b="0" i="0" u="none" strike="noStrike" kern="1200" cap="none" spc="-2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9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UKP</a:t>
              </a:r>
              <a:endParaRPr kumimoji="0" lang="es-ES" sz="1600" b="0" i="0" u="none" strike="noStrike" kern="1200" cap="none" spc="-9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-9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Fluff</a:t>
              </a:r>
              <a:endParaRPr kumimoji="0" lang="es-ES" sz="1600" b="0" i="0" u="none" strike="noStrike" kern="1200" cap="none" spc="-9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-9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Dissolving</a:t>
              </a:r>
              <a:r>
                <a:rPr kumimoji="0" lang="es-ES" sz="1600" b="0" i="0" u="none" strike="noStrike" kern="1200" cap="none" spc="-9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Pulp</a:t>
              </a: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6D40A3AD-51C2-EF42-B7E1-5B3C3089B32A}"/>
                </a:ext>
              </a:extLst>
            </p:cNvPr>
            <p:cNvSpPr txBox="1"/>
            <p:nvPr/>
          </p:nvSpPr>
          <p:spPr>
            <a:xfrm rot="19380000">
              <a:off x="5096504" y="4242925"/>
              <a:ext cx="1402996" cy="4312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65" normalizeH="0" baseline="0" noProof="0">
                  <a:ln>
                    <a:noFill/>
                  </a:ln>
                  <a:solidFill>
                    <a:srgbClr val="EA7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Pine</a:t>
              </a:r>
              <a:r>
                <a:rPr kumimoji="0" sz="2000" b="0" i="0" u="none" strike="noStrike" kern="1200" cap="none" spc="-235" normalizeH="0" baseline="0" noProof="0">
                  <a:ln>
                    <a:noFill/>
                  </a:ln>
                  <a:solidFill>
                    <a:srgbClr val="EA7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3200" b="0" i="0" u="none" strike="noStrike" kern="1200" cap="none" spc="0" normalizeH="0" baseline="1736" noProof="0">
                  <a:ln>
                    <a:noFill/>
                  </a:ln>
                  <a:solidFill>
                    <a:srgbClr val="EA7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&amp;</a:t>
              </a:r>
              <a:r>
                <a:rPr kumimoji="0" sz="3200" b="0" i="0" u="none" strike="noStrike" kern="1200" cap="none" spc="-345" normalizeH="0" baseline="1736" noProof="0">
                  <a:ln>
                    <a:noFill/>
                  </a:ln>
                  <a:solidFill>
                    <a:srgbClr val="EA7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3200" b="0" i="0" u="none" strike="noStrike" kern="1200" cap="none" spc="-127" normalizeH="0" baseline="1736" noProof="0">
                  <a:ln>
                    <a:noFill/>
                  </a:ln>
                  <a:solidFill>
                    <a:srgbClr val="EA7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Eucalyptus</a:t>
              </a:r>
              <a:endParaRPr kumimoji="0" sz="3200" b="0" i="0" u="none" strike="noStrike" kern="1200" cap="none" spc="0" normalizeH="0" baseline="1736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658EC5DC-74E8-7B4B-B199-9F3945DDB60D}"/>
                </a:ext>
              </a:extLst>
            </p:cNvPr>
            <p:cNvSpPr txBox="1"/>
            <p:nvPr/>
          </p:nvSpPr>
          <p:spPr>
            <a:xfrm rot="2280000">
              <a:off x="5476058" y="7296567"/>
              <a:ext cx="825119" cy="2215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85" normalizeH="0" baseline="0" noProof="0">
                  <a:ln>
                    <a:noFill/>
                  </a:ln>
                  <a:solidFill>
                    <a:srgbClr val="EA7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Pine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EA7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16C0D620-A433-1141-AF84-FF30A8C9F78A}"/>
                </a:ext>
              </a:extLst>
            </p:cNvPr>
            <p:cNvSpPr txBox="1"/>
            <p:nvPr/>
          </p:nvSpPr>
          <p:spPr>
            <a:xfrm>
              <a:off x="7227030" y="8388653"/>
              <a:ext cx="1727926" cy="1050288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50" b="1" i="0" u="none" strike="noStrike" kern="1200" cap="none" spc="-7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WOOD</a:t>
              </a:r>
              <a:r>
                <a:rPr kumimoji="0" sz="2250" b="1" i="0" u="none" strike="noStrike" kern="1200" cap="none" spc="-27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2250" b="1" i="0" u="none" strike="noStrike" kern="1200" cap="none" spc="-9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PRODUCTS  MILLS</a:t>
              </a:r>
              <a:endParaRPr kumimoji="0" sz="2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A8C167AB-3EC9-404D-B0A0-7A8AA4A90BD9}"/>
                </a:ext>
              </a:extLst>
            </p:cNvPr>
            <p:cNvSpPr txBox="1"/>
            <p:nvPr/>
          </p:nvSpPr>
          <p:spPr>
            <a:xfrm>
              <a:off x="7345137" y="4525999"/>
              <a:ext cx="1059149" cy="71686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50" b="1" i="0" u="none" strike="noStrike" kern="1200" cap="none" spc="-7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PULP</a:t>
              </a:r>
              <a:r>
                <a:rPr kumimoji="0" sz="2250" b="1" i="0" u="none" strike="noStrike" kern="1200" cap="none" spc="-254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endParaRPr kumimoji="0" lang="es-ES" sz="2250" b="1" i="0" u="none" strike="noStrike" kern="1200" cap="none" spc="-25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50" b="1" i="0" u="none" strike="noStrike" kern="1200" cap="none" spc="-9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MILLS</a:t>
              </a:r>
              <a:endParaRPr kumimoji="0" sz="2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99BC4E19-C5C1-F445-B484-41EEEE7DB32F}"/>
                </a:ext>
              </a:extLst>
            </p:cNvPr>
            <p:cNvSpPr txBox="1"/>
            <p:nvPr/>
          </p:nvSpPr>
          <p:spPr>
            <a:xfrm>
              <a:off x="11564470" y="1738796"/>
              <a:ext cx="668020" cy="3676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50" b="1" i="0" u="none" strike="noStrike" kern="1200" cap="none" spc="-9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PULP</a:t>
              </a:r>
              <a:endParaRPr kumimoji="0" sz="2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B96DEEE1-DC39-044D-88C7-EB72AC3828F0}"/>
                </a:ext>
              </a:extLst>
            </p:cNvPr>
            <p:cNvSpPr txBox="1"/>
            <p:nvPr/>
          </p:nvSpPr>
          <p:spPr>
            <a:xfrm>
              <a:off x="10817335" y="6428725"/>
              <a:ext cx="1922675" cy="791297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50" b="1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HEAT  PRODUCTION</a:t>
              </a:r>
              <a:endParaRPr kumimoji="0" sz="2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F8B06514-64FB-DE43-8B9E-A1A76C95E86E}"/>
                </a:ext>
              </a:extLst>
            </p:cNvPr>
            <p:cNvSpPr txBox="1"/>
            <p:nvPr/>
          </p:nvSpPr>
          <p:spPr>
            <a:xfrm>
              <a:off x="10865656" y="9663349"/>
              <a:ext cx="2188845" cy="3676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50" b="1" i="0" u="none" strike="noStrike" kern="1200" cap="none" spc="-7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WOOD</a:t>
              </a:r>
              <a:r>
                <a:rPr kumimoji="0" sz="2250" b="1" i="0" u="none" strike="noStrike" kern="1200" cap="none" spc="-26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2250" b="1" i="0" u="none" strike="noStrike" kern="1200" cap="none" spc="-9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PRODUCTS</a:t>
              </a:r>
              <a:endParaRPr kumimoji="0" sz="2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1B88FDD7-1AD2-3F48-9A6B-D9E05B9615F4}"/>
                </a:ext>
              </a:extLst>
            </p:cNvPr>
            <p:cNvSpPr txBox="1"/>
            <p:nvPr/>
          </p:nvSpPr>
          <p:spPr>
            <a:xfrm>
              <a:off x="15670828" y="6349195"/>
              <a:ext cx="1307478" cy="71686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50" b="1" i="0" u="none" strike="noStrike" kern="1200" cap="none" spc="-8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ENERGY </a:t>
              </a:r>
              <a:endParaRPr kumimoji="0" lang="es-ES" sz="2250" b="1" i="0" u="none" strike="noStrike" kern="1200" cap="none" spc="-8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250" b="1" i="0" u="none" strike="noStrike" kern="1200" cap="none" spc="-1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&amp;</a:t>
              </a:r>
              <a:r>
                <a:rPr kumimoji="0" sz="2250" b="1" i="0" u="none" strike="noStrike" kern="1200" cap="none" spc="-37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2250" b="1" i="0" u="none" strike="noStrike" kern="1200" cap="none" spc="-1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STEAM</a:t>
              </a:r>
              <a:endParaRPr kumimoji="0" sz="2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F9D37255-5313-C34E-88A4-9FD2E96D8842}"/>
                </a:ext>
              </a:extLst>
            </p:cNvPr>
            <p:cNvSpPr txBox="1"/>
            <p:nvPr/>
          </p:nvSpPr>
          <p:spPr>
            <a:xfrm rot="1380785">
              <a:off x="9238484" y="4900382"/>
              <a:ext cx="1053060" cy="4267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-104" normalizeH="0" baseline="1736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Bark</a:t>
              </a:r>
              <a:r>
                <a:rPr kumimoji="0" sz="3200" b="0" i="0" u="none" strike="noStrike" kern="1200" cap="none" spc="-367" normalizeH="0" baseline="1736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&amp;</a:t>
              </a:r>
              <a:r>
                <a:rPr kumimoji="0" sz="2000" b="0" i="0" u="none" strike="noStrike" kern="1200" cap="none" spc="-245" normalizeH="0" baseline="0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2000" b="0" i="0" u="none" strike="noStrike" kern="1200" cap="none" spc="-90" normalizeH="0" baseline="0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Waste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C7B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7" name="object 57">
              <a:extLst>
                <a:ext uri="{FF2B5EF4-FFF2-40B4-BE49-F238E27FC236}">
                  <a16:creationId xmlns:a16="http://schemas.microsoft.com/office/drawing/2014/main" id="{62D4C050-2F2D-0E45-B5B8-E95342607117}"/>
                </a:ext>
              </a:extLst>
            </p:cNvPr>
            <p:cNvSpPr txBox="1"/>
            <p:nvPr/>
          </p:nvSpPr>
          <p:spPr>
            <a:xfrm rot="20463169">
              <a:off x="9562086" y="6721269"/>
              <a:ext cx="1051814" cy="4312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70" normalizeH="0" baseline="0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Bark</a:t>
              </a:r>
              <a:r>
                <a:rPr kumimoji="0" sz="2000" b="0" i="0" u="none" strike="noStrike" kern="1200" cap="none" spc="-235" normalizeH="0" baseline="0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&amp;</a:t>
              </a:r>
              <a:r>
                <a:rPr kumimoji="0" sz="2000" b="0" i="0" u="none" strike="noStrike" kern="1200" cap="none" spc="-229" normalizeH="0" baseline="0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3200" b="0" i="0" u="none" strike="noStrike" kern="1200" cap="none" spc="-135" normalizeH="0" baseline="1736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Waste</a:t>
              </a:r>
              <a:endParaRPr kumimoji="0" sz="3200" b="0" i="0" u="none" strike="noStrike" kern="1200" cap="none" spc="0" normalizeH="0" baseline="1736" noProof="0">
                <a:ln>
                  <a:noFill/>
                </a:ln>
                <a:solidFill>
                  <a:srgbClr val="C7B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18E1460C-B308-CC41-A3D7-FA839C24FC17}"/>
                </a:ext>
              </a:extLst>
            </p:cNvPr>
            <p:cNvSpPr txBox="1"/>
            <p:nvPr/>
          </p:nvSpPr>
          <p:spPr>
            <a:xfrm>
              <a:off x="12658240" y="8082760"/>
              <a:ext cx="2715887" cy="11213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6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MDF</a:t>
              </a:r>
              <a:r>
                <a:rPr kumimoji="0" sz="1600" b="0" i="0" u="none" strike="noStrike" kern="1200" cap="none" spc="-18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/</a:t>
              </a:r>
              <a:r>
                <a:rPr kumimoji="0" sz="1600" b="0" i="0" u="none" strike="noStrike" kern="1200" cap="none" spc="-17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1600" b="0" i="0" u="none" strike="noStrike" kern="1200" cap="none" spc="-9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PB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2700" marR="1449705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9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Plywood  </a:t>
              </a:r>
              <a:r>
                <a:rPr kumimoji="0" sz="1600" b="0" i="0" u="none" strike="noStrike" kern="1200" cap="none" spc="-7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Sawn</a:t>
              </a:r>
              <a:r>
                <a:rPr kumimoji="0" sz="1600" b="0" i="0" u="none" strike="noStrike" kern="1200" cap="none" spc="-24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1600" b="0" i="0" u="none" strike="noStrike" kern="1200" cap="none" spc="-9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Timber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-8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Rem</a:t>
              </a:r>
              <a:r>
                <a:rPr kumimoji="0" lang="es-ES" sz="1600" b="0" i="0" u="none" strike="noStrike" kern="1200" cap="none" spc="-8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sz="1600" b="0" i="0" u="none" strike="noStrike" kern="1200" cap="none" spc="-85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1600" b="0" i="0" u="none" strike="noStrike" kern="1200" cap="none" spc="-7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Wood</a:t>
              </a:r>
              <a:r>
                <a:rPr kumimoji="0" lang="es-ES" sz="1600" b="0" i="0" u="none" strike="noStrike" kern="1200" cap="none" spc="-7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16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sz="1600" b="0" i="0" u="none" strike="noStrike" kern="1200" cap="none" spc="-9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Products</a:t>
              </a: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" name="object 60">
              <a:extLst>
                <a:ext uri="{FF2B5EF4-FFF2-40B4-BE49-F238E27FC236}">
                  <a16:creationId xmlns:a16="http://schemas.microsoft.com/office/drawing/2014/main" id="{CC3EE736-0B23-E947-BBBC-DA6CF24513CC}"/>
                </a:ext>
              </a:extLst>
            </p:cNvPr>
            <p:cNvSpPr txBox="1"/>
            <p:nvPr/>
          </p:nvSpPr>
          <p:spPr>
            <a:xfrm>
              <a:off x="6915510" y="5160990"/>
              <a:ext cx="525986" cy="1089270"/>
            </a:xfrm>
            <a:prstGeom prst="rect">
              <a:avLst/>
            </a:prstGeom>
          </p:spPr>
          <p:txBody>
            <a:bodyPr vert="vert270" wrap="square" lIns="0" tIns="825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-95" normalizeH="0" baseline="0" noProof="0">
                  <a:ln>
                    <a:noFill/>
                  </a:ln>
                  <a:solidFill>
                    <a:srgbClr val="C7B7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Chips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C7B7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object 61">
              <a:extLst>
                <a:ext uri="{FF2B5EF4-FFF2-40B4-BE49-F238E27FC236}">
                  <a16:creationId xmlns:a16="http://schemas.microsoft.com/office/drawing/2014/main" id="{90E27A03-6170-B942-A78F-B3DDDF26E9CC}"/>
                </a:ext>
              </a:extLst>
            </p:cNvPr>
            <p:cNvSpPr/>
            <p:nvPr/>
          </p:nvSpPr>
          <p:spPr>
            <a:xfrm>
              <a:off x="5421031" y="4393765"/>
              <a:ext cx="1158507" cy="979475"/>
            </a:xfrm>
            <a:custGeom>
              <a:avLst/>
              <a:gdLst/>
              <a:ahLst/>
              <a:cxnLst/>
              <a:rect l="l" t="t" r="r" b="b"/>
              <a:pathLst>
                <a:path w="1442720" h="1137920">
                  <a:moveTo>
                    <a:pt x="1360753" y="44561"/>
                  </a:moveTo>
                  <a:lnTo>
                    <a:pt x="0" y="1113842"/>
                  </a:lnTo>
                  <a:lnTo>
                    <a:pt x="18856" y="1137834"/>
                  </a:lnTo>
                  <a:lnTo>
                    <a:pt x="1379599" y="68544"/>
                  </a:lnTo>
                  <a:lnTo>
                    <a:pt x="1360753" y="44561"/>
                  </a:lnTo>
                  <a:close/>
                </a:path>
                <a:path w="1442720" h="1137920">
                  <a:moveTo>
                    <a:pt x="1425558" y="35139"/>
                  </a:moveTo>
                  <a:lnTo>
                    <a:pt x="1372744" y="35139"/>
                  </a:lnTo>
                  <a:lnTo>
                    <a:pt x="1391590" y="59121"/>
                  </a:lnTo>
                  <a:lnTo>
                    <a:pt x="1379599" y="68544"/>
                  </a:lnTo>
                  <a:lnTo>
                    <a:pt x="1398455" y="92542"/>
                  </a:lnTo>
                  <a:lnTo>
                    <a:pt x="1425558" y="35139"/>
                  </a:lnTo>
                  <a:close/>
                </a:path>
                <a:path w="1442720" h="1137920">
                  <a:moveTo>
                    <a:pt x="1372744" y="35139"/>
                  </a:moveTo>
                  <a:lnTo>
                    <a:pt x="1360753" y="44561"/>
                  </a:lnTo>
                  <a:lnTo>
                    <a:pt x="1379599" y="68544"/>
                  </a:lnTo>
                  <a:lnTo>
                    <a:pt x="1391590" y="59121"/>
                  </a:lnTo>
                  <a:lnTo>
                    <a:pt x="1372744" y="35139"/>
                  </a:lnTo>
                  <a:close/>
                </a:path>
                <a:path w="1442720" h="1137920">
                  <a:moveTo>
                    <a:pt x="1442148" y="0"/>
                  </a:moveTo>
                  <a:lnTo>
                    <a:pt x="1341897" y="20564"/>
                  </a:lnTo>
                  <a:lnTo>
                    <a:pt x="1360753" y="44561"/>
                  </a:lnTo>
                  <a:lnTo>
                    <a:pt x="1372744" y="35139"/>
                  </a:lnTo>
                  <a:lnTo>
                    <a:pt x="1425558" y="35139"/>
                  </a:lnTo>
                  <a:lnTo>
                    <a:pt x="1442148" y="0"/>
                  </a:lnTo>
                  <a:close/>
                </a:path>
              </a:pathLst>
            </a:custGeom>
            <a:solidFill>
              <a:srgbClr val="EB78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593E8BEB-228D-1C47-A065-63C19701E85B}"/>
                </a:ext>
              </a:extLst>
            </p:cNvPr>
            <p:cNvSpPr/>
            <p:nvPr/>
          </p:nvSpPr>
          <p:spPr>
            <a:xfrm>
              <a:off x="5299789" y="6313283"/>
              <a:ext cx="1374636" cy="1078027"/>
            </a:xfrm>
            <a:custGeom>
              <a:avLst/>
              <a:gdLst/>
              <a:ahLst/>
              <a:cxnLst/>
              <a:rect l="l" t="t" r="r" b="b"/>
              <a:pathLst>
                <a:path w="1748790" h="1423034">
                  <a:moveTo>
                    <a:pt x="1667811" y="1377181"/>
                  </a:moveTo>
                  <a:lnTo>
                    <a:pt x="1648581" y="1400876"/>
                  </a:lnTo>
                  <a:lnTo>
                    <a:pt x="1748497" y="1423017"/>
                  </a:lnTo>
                  <a:lnTo>
                    <a:pt x="1732086" y="1386790"/>
                  </a:lnTo>
                  <a:lnTo>
                    <a:pt x="1679652" y="1386790"/>
                  </a:lnTo>
                  <a:lnTo>
                    <a:pt x="1667811" y="1377181"/>
                  </a:lnTo>
                  <a:close/>
                </a:path>
                <a:path w="1748790" h="1423034">
                  <a:moveTo>
                    <a:pt x="1687034" y="1353494"/>
                  </a:moveTo>
                  <a:lnTo>
                    <a:pt x="1667811" y="1377181"/>
                  </a:lnTo>
                  <a:lnTo>
                    <a:pt x="1679652" y="1386790"/>
                  </a:lnTo>
                  <a:lnTo>
                    <a:pt x="1698874" y="1363102"/>
                  </a:lnTo>
                  <a:lnTo>
                    <a:pt x="1687034" y="1353494"/>
                  </a:lnTo>
                  <a:close/>
                </a:path>
                <a:path w="1748790" h="1423034">
                  <a:moveTo>
                    <a:pt x="1706268" y="1329794"/>
                  </a:moveTo>
                  <a:lnTo>
                    <a:pt x="1687034" y="1353494"/>
                  </a:lnTo>
                  <a:lnTo>
                    <a:pt x="1698874" y="1363102"/>
                  </a:lnTo>
                  <a:lnTo>
                    <a:pt x="1679652" y="1386790"/>
                  </a:lnTo>
                  <a:lnTo>
                    <a:pt x="1732086" y="1386790"/>
                  </a:lnTo>
                  <a:lnTo>
                    <a:pt x="1706268" y="1329794"/>
                  </a:lnTo>
                  <a:close/>
                </a:path>
                <a:path w="1748790" h="1423034">
                  <a:moveTo>
                    <a:pt x="19232" y="0"/>
                  </a:moveTo>
                  <a:lnTo>
                    <a:pt x="0" y="23687"/>
                  </a:lnTo>
                  <a:lnTo>
                    <a:pt x="1667811" y="1377181"/>
                  </a:lnTo>
                  <a:lnTo>
                    <a:pt x="1687034" y="1353494"/>
                  </a:lnTo>
                  <a:lnTo>
                    <a:pt x="19232" y="0"/>
                  </a:lnTo>
                  <a:close/>
                </a:path>
              </a:pathLst>
            </a:custGeom>
            <a:solidFill>
              <a:srgbClr val="EB78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60FB3B2D-F231-7F47-9992-B9D744C2B726}"/>
                </a:ext>
              </a:extLst>
            </p:cNvPr>
            <p:cNvSpPr/>
            <p:nvPr/>
          </p:nvSpPr>
          <p:spPr>
            <a:xfrm>
              <a:off x="7329354" y="5156726"/>
              <a:ext cx="93980" cy="1504315"/>
            </a:xfrm>
            <a:custGeom>
              <a:avLst/>
              <a:gdLst/>
              <a:ahLst/>
              <a:cxnLst/>
              <a:rect l="l" t="t" r="r" b="b"/>
              <a:pathLst>
                <a:path w="93979" h="1504315">
                  <a:moveTo>
                    <a:pt x="61008" y="91162"/>
                  </a:moveTo>
                  <a:lnTo>
                    <a:pt x="30497" y="91867"/>
                  </a:lnTo>
                  <a:lnTo>
                    <a:pt x="63047" y="1503752"/>
                  </a:lnTo>
                  <a:lnTo>
                    <a:pt x="93549" y="1503050"/>
                  </a:lnTo>
                  <a:lnTo>
                    <a:pt x="61008" y="91162"/>
                  </a:lnTo>
                  <a:close/>
                </a:path>
                <a:path w="93979" h="1504315">
                  <a:moveTo>
                    <a:pt x="43641" y="0"/>
                  </a:moveTo>
                  <a:lnTo>
                    <a:pt x="0" y="92572"/>
                  </a:lnTo>
                  <a:lnTo>
                    <a:pt x="30497" y="91867"/>
                  </a:lnTo>
                  <a:lnTo>
                    <a:pt x="30145" y="76615"/>
                  </a:lnTo>
                  <a:lnTo>
                    <a:pt x="60657" y="75913"/>
                  </a:lnTo>
                  <a:lnTo>
                    <a:pt x="83809" y="75913"/>
                  </a:lnTo>
                  <a:lnTo>
                    <a:pt x="43641" y="0"/>
                  </a:lnTo>
                  <a:close/>
                </a:path>
                <a:path w="93979" h="1504315">
                  <a:moveTo>
                    <a:pt x="60657" y="75913"/>
                  </a:moveTo>
                  <a:lnTo>
                    <a:pt x="30145" y="76615"/>
                  </a:lnTo>
                  <a:lnTo>
                    <a:pt x="30497" y="91867"/>
                  </a:lnTo>
                  <a:lnTo>
                    <a:pt x="61008" y="91162"/>
                  </a:lnTo>
                  <a:lnTo>
                    <a:pt x="60657" y="75913"/>
                  </a:lnTo>
                  <a:close/>
                </a:path>
                <a:path w="93979" h="1504315">
                  <a:moveTo>
                    <a:pt x="83809" y="75913"/>
                  </a:moveTo>
                  <a:lnTo>
                    <a:pt x="60657" y="75913"/>
                  </a:lnTo>
                  <a:lnTo>
                    <a:pt x="61008" y="91162"/>
                  </a:lnTo>
                  <a:lnTo>
                    <a:pt x="91504" y="90457"/>
                  </a:lnTo>
                  <a:lnTo>
                    <a:pt x="83809" y="75913"/>
                  </a:lnTo>
                  <a:close/>
                </a:path>
              </a:pathLst>
            </a:custGeom>
            <a:solidFill>
              <a:srgbClr val="BDB80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>
              <a:extLst>
                <a:ext uri="{FF2B5EF4-FFF2-40B4-BE49-F238E27FC236}">
                  <a16:creationId xmlns:a16="http://schemas.microsoft.com/office/drawing/2014/main" id="{27D072C9-05F8-6143-9088-5BBB4018DC60}"/>
                </a:ext>
              </a:extLst>
            </p:cNvPr>
            <p:cNvSpPr/>
            <p:nvPr/>
          </p:nvSpPr>
          <p:spPr>
            <a:xfrm>
              <a:off x="9040908" y="8016091"/>
              <a:ext cx="1131946" cy="372563"/>
            </a:xfrm>
            <a:custGeom>
              <a:avLst/>
              <a:gdLst/>
              <a:ahLst/>
              <a:cxnLst/>
              <a:rect l="l" t="t" r="r" b="b"/>
              <a:pathLst>
                <a:path w="1966595" h="509904">
                  <a:moveTo>
                    <a:pt x="1873444" y="480014"/>
                  </a:moveTo>
                  <a:lnTo>
                    <a:pt x="1866313" y="509688"/>
                  </a:lnTo>
                  <a:lnTo>
                    <a:pt x="1966005" y="486581"/>
                  </a:lnTo>
                  <a:lnTo>
                    <a:pt x="1962440" y="483580"/>
                  </a:lnTo>
                  <a:lnTo>
                    <a:pt x="1888281" y="483580"/>
                  </a:lnTo>
                  <a:lnTo>
                    <a:pt x="1873444" y="480014"/>
                  </a:lnTo>
                  <a:close/>
                </a:path>
                <a:path w="1966595" h="509904">
                  <a:moveTo>
                    <a:pt x="1880574" y="450346"/>
                  </a:moveTo>
                  <a:lnTo>
                    <a:pt x="1873444" y="480014"/>
                  </a:lnTo>
                  <a:lnTo>
                    <a:pt x="1888281" y="483580"/>
                  </a:lnTo>
                  <a:lnTo>
                    <a:pt x="1895411" y="453913"/>
                  </a:lnTo>
                  <a:lnTo>
                    <a:pt x="1880574" y="450346"/>
                  </a:lnTo>
                  <a:close/>
                </a:path>
                <a:path w="1966595" h="509904">
                  <a:moveTo>
                    <a:pt x="1887701" y="420686"/>
                  </a:moveTo>
                  <a:lnTo>
                    <a:pt x="1880574" y="450346"/>
                  </a:lnTo>
                  <a:lnTo>
                    <a:pt x="1895411" y="453913"/>
                  </a:lnTo>
                  <a:lnTo>
                    <a:pt x="1888281" y="483580"/>
                  </a:lnTo>
                  <a:lnTo>
                    <a:pt x="1962440" y="483580"/>
                  </a:lnTo>
                  <a:lnTo>
                    <a:pt x="1887701" y="420686"/>
                  </a:lnTo>
                  <a:close/>
                </a:path>
                <a:path w="1966595" h="509904">
                  <a:moveTo>
                    <a:pt x="7129" y="0"/>
                  </a:moveTo>
                  <a:lnTo>
                    <a:pt x="0" y="29667"/>
                  </a:lnTo>
                  <a:lnTo>
                    <a:pt x="1873444" y="480014"/>
                  </a:lnTo>
                  <a:lnTo>
                    <a:pt x="1880574" y="450346"/>
                  </a:lnTo>
                  <a:lnTo>
                    <a:pt x="7129" y="0"/>
                  </a:lnTo>
                  <a:close/>
                </a:path>
              </a:pathLst>
            </a:custGeom>
            <a:solidFill>
              <a:srgbClr val="BDB80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>
              <a:extLst>
                <a:ext uri="{FF2B5EF4-FFF2-40B4-BE49-F238E27FC236}">
                  <a16:creationId xmlns:a16="http://schemas.microsoft.com/office/drawing/2014/main" id="{5CC8D311-45E3-414E-8147-A5C44216E75D}"/>
                </a:ext>
              </a:extLst>
            </p:cNvPr>
            <p:cNvSpPr/>
            <p:nvPr/>
          </p:nvSpPr>
          <p:spPr>
            <a:xfrm>
              <a:off x="8861119" y="6121816"/>
              <a:ext cx="1859334" cy="721911"/>
            </a:xfrm>
            <a:custGeom>
              <a:avLst/>
              <a:gdLst/>
              <a:ahLst/>
              <a:cxnLst/>
              <a:rect l="l" t="t" r="r" b="b"/>
              <a:pathLst>
                <a:path w="1985645" h="463550">
                  <a:moveTo>
                    <a:pt x="1892393" y="29836"/>
                  </a:moveTo>
                  <a:lnTo>
                    <a:pt x="0" y="433094"/>
                  </a:lnTo>
                  <a:lnTo>
                    <a:pt x="6356" y="462934"/>
                  </a:lnTo>
                  <a:lnTo>
                    <a:pt x="1898752" y="59675"/>
                  </a:lnTo>
                  <a:lnTo>
                    <a:pt x="1892393" y="29836"/>
                  </a:lnTo>
                  <a:close/>
                </a:path>
                <a:path w="1985645" h="463550">
                  <a:moveTo>
                    <a:pt x="1983872" y="26657"/>
                  </a:moveTo>
                  <a:lnTo>
                    <a:pt x="1907310" y="26657"/>
                  </a:lnTo>
                  <a:lnTo>
                    <a:pt x="1913667" y="56497"/>
                  </a:lnTo>
                  <a:lnTo>
                    <a:pt x="1898752" y="59675"/>
                  </a:lnTo>
                  <a:lnTo>
                    <a:pt x="1905113" y="89521"/>
                  </a:lnTo>
                  <a:lnTo>
                    <a:pt x="1983872" y="26657"/>
                  </a:lnTo>
                  <a:close/>
                </a:path>
                <a:path w="1985645" h="463550">
                  <a:moveTo>
                    <a:pt x="1907310" y="26657"/>
                  </a:moveTo>
                  <a:lnTo>
                    <a:pt x="1892393" y="29836"/>
                  </a:lnTo>
                  <a:lnTo>
                    <a:pt x="1898752" y="59675"/>
                  </a:lnTo>
                  <a:lnTo>
                    <a:pt x="1913667" y="56497"/>
                  </a:lnTo>
                  <a:lnTo>
                    <a:pt x="1907310" y="26657"/>
                  </a:lnTo>
                  <a:close/>
                </a:path>
                <a:path w="1985645" h="463550">
                  <a:moveTo>
                    <a:pt x="1886033" y="0"/>
                  </a:moveTo>
                  <a:lnTo>
                    <a:pt x="1892393" y="29836"/>
                  </a:lnTo>
                  <a:lnTo>
                    <a:pt x="1907310" y="26657"/>
                  </a:lnTo>
                  <a:lnTo>
                    <a:pt x="1983872" y="26657"/>
                  </a:lnTo>
                  <a:lnTo>
                    <a:pt x="1985095" y="25680"/>
                  </a:lnTo>
                  <a:lnTo>
                    <a:pt x="1886033" y="0"/>
                  </a:lnTo>
                  <a:close/>
                </a:path>
              </a:pathLst>
            </a:custGeom>
            <a:solidFill>
              <a:srgbClr val="BDB80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A3F27E29-711C-2546-834C-311DF995FC24}"/>
                </a:ext>
              </a:extLst>
            </p:cNvPr>
            <p:cNvSpPr/>
            <p:nvPr/>
          </p:nvSpPr>
          <p:spPr>
            <a:xfrm>
              <a:off x="8982032" y="5057657"/>
              <a:ext cx="1738420" cy="851226"/>
            </a:xfrm>
            <a:custGeom>
              <a:avLst/>
              <a:gdLst/>
              <a:ahLst/>
              <a:cxnLst/>
              <a:rect l="l" t="t" r="r" b="b"/>
              <a:pathLst>
                <a:path w="1872615" h="521335">
                  <a:moveTo>
                    <a:pt x="1779960" y="491325"/>
                  </a:moveTo>
                  <a:lnTo>
                    <a:pt x="1772296" y="520856"/>
                  </a:lnTo>
                  <a:lnTo>
                    <a:pt x="1872395" y="499538"/>
                  </a:lnTo>
                  <a:lnTo>
                    <a:pt x="1867372" y="495155"/>
                  </a:lnTo>
                  <a:lnTo>
                    <a:pt x="1794722" y="495155"/>
                  </a:lnTo>
                  <a:lnTo>
                    <a:pt x="1779960" y="491325"/>
                  </a:lnTo>
                  <a:close/>
                </a:path>
                <a:path w="1872615" h="521335">
                  <a:moveTo>
                    <a:pt x="1787625" y="461791"/>
                  </a:moveTo>
                  <a:lnTo>
                    <a:pt x="1779960" y="491325"/>
                  </a:lnTo>
                  <a:lnTo>
                    <a:pt x="1794722" y="495155"/>
                  </a:lnTo>
                  <a:lnTo>
                    <a:pt x="1802380" y="465619"/>
                  </a:lnTo>
                  <a:lnTo>
                    <a:pt x="1787625" y="461791"/>
                  </a:lnTo>
                  <a:close/>
                </a:path>
                <a:path w="1872615" h="521335">
                  <a:moveTo>
                    <a:pt x="1795291" y="432250"/>
                  </a:moveTo>
                  <a:lnTo>
                    <a:pt x="1787625" y="461791"/>
                  </a:lnTo>
                  <a:lnTo>
                    <a:pt x="1802380" y="465619"/>
                  </a:lnTo>
                  <a:lnTo>
                    <a:pt x="1794722" y="495155"/>
                  </a:lnTo>
                  <a:lnTo>
                    <a:pt x="1867372" y="495155"/>
                  </a:lnTo>
                  <a:lnTo>
                    <a:pt x="1795291" y="432250"/>
                  </a:lnTo>
                  <a:close/>
                </a:path>
                <a:path w="1872615" h="521335">
                  <a:moveTo>
                    <a:pt x="7658" y="0"/>
                  </a:moveTo>
                  <a:lnTo>
                    <a:pt x="0" y="29535"/>
                  </a:lnTo>
                  <a:lnTo>
                    <a:pt x="1779960" y="491325"/>
                  </a:lnTo>
                  <a:lnTo>
                    <a:pt x="1787625" y="461791"/>
                  </a:lnTo>
                  <a:lnTo>
                    <a:pt x="7658" y="0"/>
                  </a:lnTo>
                  <a:close/>
                </a:path>
              </a:pathLst>
            </a:custGeom>
            <a:solidFill>
              <a:srgbClr val="BDB80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bject 67">
              <a:extLst>
                <a:ext uri="{FF2B5EF4-FFF2-40B4-BE49-F238E27FC236}">
                  <a16:creationId xmlns:a16="http://schemas.microsoft.com/office/drawing/2014/main" id="{8096E532-7004-5140-83F6-C91CA22416F7}"/>
                </a:ext>
              </a:extLst>
            </p:cNvPr>
            <p:cNvSpPr/>
            <p:nvPr/>
          </p:nvSpPr>
          <p:spPr>
            <a:xfrm>
              <a:off x="9363978" y="2801202"/>
              <a:ext cx="1457503" cy="858981"/>
            </a:xfrm>
            <a:custGeom>
              <a:avLst/>
              <a:gdLst/>
              <a:ahLst/>
              <a:cxnLst/>
              <a:rect l="l" t="t" r="r" b="b"/>
              <a:pathLst>
                <a:path w="1706879" h="988695">
                  <a:moveTo>
                    <a:pt x="1619362" y="32341"/>
                  </a:moveTo>
                  <a:lnTo>
                    <a:pt x="0" y="962147"/>
                  </a:lnTo>
                  <a:lnTo>
                    <a:pt x="15194" y="988611"/>
                  </a:lnTo>
                  <a:lnTo>
                    <a:pt x="1634558" y="58804"/>
                  </a:lnTo>
                  <a:lnTo>
                    <a:pt x="1619362" y="32341"/>
                  </a:lnTo>
                  <a:close/>
                </a:path>
                <a:path w="1706879" h="988695">
                  <a:moveTo>
                    <a:pt x="1689916" y="24745"/>
                  </a:moveTo>
                  <a:lnTo>
                    <a:pt x="1632593" y="24745"/>
                  </a:lnTo>
                  <a:lnTo>
                    <a:pt x="1647787" y="51208"/>
                  </a:lnTo>
                  <a:lnTo>
                    <a:pt x="1634558" y="58804"/>
                  </a:lnTo>
                  <a:lnTo>
                    <a:pt x="1649750" y="85260"/>
                  </a:lnTo>
                  <a:lnTo>
                    <a:pt x="1689916" y="24745"/>
                  </a:lnTo>
                  <a:close/>
                </a:path>
                <a:path w="1706879" h="988695">
                  <a:moveTo>
                    <a:pt x="1632593" y="24745"/>
                  </a:moveTo>
                  <a:lnTo>
                    <a:pt x="1619362" y="32341"/>
                  </a:lnTo>
                  <a:lnTo>
                    <a:pt x="1634558" y="58804"/>
                  </a:lnTo>
                  <a:lnTo>
                    <a:pt x="1647787" y="51208"/>
                  </a:lnTo>
                  <a:lnTo>
                    <a:pt x="1632593" y="24745"/>
                  </a:lnTo>
                  <a:close/>
                </a:path>
                <a:path w="1706879" h="988695">
                  <a:moveTo>
                    <a:pt x="1706340" y="0"/>
                  </a:moveTo>
                  <a:lnTo>
                    <a:pt x="1604166" y="5878"/>
                  </a:lnTo>
                  <a:lnTo>
                    <a:pt x="1619362" y="32341"/>
                  </a:lnTo>
                  <a:lnTo>
                    <a:pt x="1632593" y="24745"/>
                  </a:lnTo>
                  <a:lnTo>
                    <a:pt x="1689916" y="24745"/>
                  </a:lnTo>
                  <a:lnTo>
                    <a:pt x="1706340" y="0"/>
                  </a:lnTo>
                  <a:close/>
                </a:path>
              </a:pathLst>
            </a:custGeom>
            <a:solidFill>
              <a:srgbClr val="BDB80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A4BF437F-34B2-D74C-98D2-7C115A706856}"/>
                </a:ext>
              </a:extLst>
            </p:cNvPr>
            <p:cNvSpPr/>
            <p:nvPr/>
          </p:nvSpPr>
          <p:spPr>
            <a:xfrm>
              <a:off x="13013018" y="5908883"/>
              <a:ext cx="1895475" cy="92075"/>
            </a:xfrm>
            <a:custGeom>
              <a:avLst/>
              <a:gdLst/>
              <a:ahLst/>
              <a:cxnLst/>
              <a:rect l="l" t="t" r="r" b="b"/>
              <a:pathLst>
                <a:path w="1895475" h="92075">
                  <a:moveTo>
                    <a:pt x="1804089" y="0"/>
                  </a:moveTo>
                  <a:lnTo>
                    <a:pt x="1803933" y="30505"/>
                  </a:lnTo>
                  <a:lnTo>
                    <a:pt x="1819182" y="30582"/>
                  </a:lnTo>
                  <a:lnTo>
                    <a:pt x="1819030" y="61094"/>
                  </a:lnTo>
                  <a:lnTo>
                    <a:pt x="1803777" y="61094"/>
                  </a:lnTo>
                  <a:lnTo>
                    <a:pt x="1803621" y="91525"/>
                  </a:lnTo>
                  <a:lnTo>
                    <a:pt x="1865268" y="61094"/>
                  </a:lnTo>
                  <a:lnTo>
                    <a:pt x="1819030" y="61094"/>
                  </a:lnTo>
                  <a:lnTo>
                    <a:pt x="1865425" y="61016"/>
                  </a:lnTo>
                  <a:lnTo>
                    <a:pt x="1895390" y="46225"/>
                  </a:lnTo>
                  <a:lnTo>
                    <a:pt x="1804089" y="0"/>
                  </a:lnTo>
                  <a:close/>
                </a:path>
                <a:path w="1895475" h="92075">
                  <a:moveTo>
                    <a:pt x="1803933" y="30505"/>
                  </a:moveTo>
                  <a:lnTo>
                    <a:pt x="1803777" y="61016"/>
                  </a:lnTo>
                  <a:lnTo>
                    <a:pt x="1819030" y="61094"/>
                  </a:lnTo>
                  <a:lnTo>
                    <a:pt x="1819182" y="30582"/>
                  </a:lnTo>
                  <a:lnTo>
                    <a:pt x="1803933" y="30505"/>
                  </a:lnTo>
                  <a:close/>
                </a:path>
                <a:path w="1895475" h="92075">
                  <a:moveTo>
                    <a:pt x="152" y="21297"/>
                  </a:moveTo>
                  <a:lnTo>
                    <a:pt x="0" y="51808"/>
                  </a:lnTo>
                  <a:lnTo>
                    <a:pt x="1803777" y="61016"/>
                  </a:lnTo>
                  <a:lnTo>
                    <a:pt x="1803933" y="30505"/>
                  </a:lnTo>
                  <a:lnTo>
                    <a:pt x="152" y="21297"/>
                  </a:lnTo>
                  <a:close/>
                </a:path>
              </a:pathLst>
            </a:custGeom>
            <a:solidFill>
              <a:srgbClr val="DED0A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Arco 9">
            <a:extLst>
              <a:ext uri="{FF2B5EF4-FFF2-40B4-BE49-F238E27FC236}">
                <a16:creationId xmlns:a16="http://schemas.microsoft.com/office/drawing/2014/main" id="{81C8DD9C-AB09-4E5D-BA42-23C34F655687}"/>
              </a:ext>
            </a:extLst>
          </p:cNvPr>
          <p:cNvSpPr/>
          <p:nvPr/>
        </p:nvSpPr>
        <p:spPr>
          <a:xfrm>
            <a:off x="6493545" y="1209675"/>
            <a:ext cx="7724277" cy="7696200"/>
          </a:xfrm>
          <a:prstGeom prst="arc">
            <a:avLst>
              <a:gd name="adj1" fmla="val 12251386"/>
              <a:gd name="adj2" fmla="val 21565769"/>
            </a:avLst>
          </a:prstGeom>
          <a:ln w="28575"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Arco 58">
            <a:extLst>
              <a:ext uri="{FF2B5EF4-FFF2-40B4-BE49-F238E27FC236}">
                <a16:creationId xmlns:a16="http://schemas.microsoft.com/office/drawing/2014/main" id="{422F0EBB-BFE4-4F7A-924F-576B8238B306}"/>
              </a:ext>
            </a:extLst>
          </p:cNvPr>
          <p:cNvSpPr/>
          <p:nvPr/>
        </p:nvSpPr>
        <p:spPr>
          <a:xfrm flipV="1">
            <a:off x="6559407" y="4059817"/>
            <a:ext cx="7724277" cy="7074736"/>
          </a:xfrm>
          <a:prstGeom prst="arc">
            <a:avLst>
              <a:gd name="adj1" fmla="val 12730249"/>
              <a:gd name="adj2" fmla="val 21565769"/>
            </a:avLst>
          </a:prstGeom>
          <a:ln w="28575"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8">
            <a:extLst>
              <a:ext uri="{FF2B5EF4-FFF2-40B4-BE49-F238E27FC236}">
                <a16:creationId xmlns:a16="http://schemas.microsoft.com/office/drawing/2014/main" id="{75104664-31C2-4BE7-9A09-844211EF766A}"/>
              </a:ext>
            </a:extLst>
          </p:cNvPr>
          <p:cNvSpPr/>
          <p:nvPr/>
        </p:nvSpPr>
        <p:spPr>
          <a:xfrm>
            <a:off x="15460391" y="6174840"/>
            <a:ext cx="1722263" cy="81922"/>
          </a:xfrm>
          <a:custGeom>
            <a:avLst/>
            <a:gdLst/>
            <a:ahLst/>
            <a:cxnLst/>
            <a:rect l="l" t="t" r="r" b="b"/>
            <a:pathLst>
              <a:path w="1895475" h="92075">
                <a:moveTo>
                  <a:pt x="1804089" y="0"/>
                </a:moveTo>
                <a:lnTo>
                  <a:pt x="1803933" y="30505"/>
                </a:lnTo>
                <a:lnTo>
                  <a:pt x="1819182" y="30582"/>
                </a:lnTo>
                <a:lnTo>
                  <a:pt x="1819030" y="61094"/>
                </a:lnTo>
                <a:lnTo>
                  <a:pt x="1803777" y="61094"/>
                </a:lnTo>
                <a:lnTo>
                  <a:pt x="1803621" y="91525"/>
                </a:lnTo>
                <a:lnTo>
                  <a:pt x="1865268" y="61094"/>
                </a:lnTo>
                <a:lnTo>
                  <a:pt x="1819030" y="61094"/>
                </a:lnTo>
                <a:lnTo>
                  <a:pt x="1865425" y="61016"/>
                </a:lnTo>
                <a:lnTo>
                  <a:pt x="1895390" y="46225"/>
                </a:lnTo>
                <a:lnTo>
                  <a:pt x="1804089" y="0"/>
                </a:lnTo>
                <a:close/>
              </a:path>
              <a:path w="1895475" h="92075">
                <a:moveTo>
                  <a:pt x="1803933" y="30505"/>
                </a:moveTo>
                <a:lnTo>
                  <a:pt x="1803777" y="61016"/>
                </a:lnTo>
                <a:lnTo>
                  <a:pt x="1819030" y="61094"/>
                </a:lnTo>
                <a:lnTo>
                  <a:pt x="1819182" y="30582"/>
                </a:lnTo>
                <a:lnTo>
                  <a:pt x="1803933" y="30505"/>
                </a:lnTo>
                <a:close/>
              </a:path>
              <a:path w="1895475" h="92075">
                <a:moveTo>
                  <a:pt x="152" y="21297"/>
                </a:moveTo>
                <a:lnTo>
                  <a:pt x="0" y="51808"/>
                </a:lnTo>
                <a:lnTo>
                  <a:pt x="1803777" y="61016"/>
                </a:lnTo>
                <a:lnTo>
                  <a:pt x="1803933" y="30505"/>
                </a:lnTo>
                <a:lnTo>
                  <a:pt x="152" y="21297"/>
                </a:lnTo>
                <a:close/>
              </a:path>
            </a:pathLst>
          </a:custGeom>
          <a:solidFill>
            <a:srgbClr val="DED0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2A697616-C96A-4909-98CF-8A7CDCE1721D}"/>
              </a:ext>
            </a:extLst>
          </p:cNvPr>
          <p:cNvSpPr/>
          <p:nvPr/>
        </p:nvSpPr>
        <p:spPr>
          <a:xfrm>
            <a:off x="13817985" y="5794167"/>
            <a:ext cx="511047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6806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BFB8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Helvetica Neue Medium"/>
              </a:rPr>
              <a:t>277 MW</a:t>
            </a: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4757C11F-56E1-4F13-AD3A-C53712CBBFCD}"/>
              </a:ext>
            </a:extLst>
          </p:cNvPr>
          <p:cNvSpPr/>
          <p:nvPr/>
        </p:nvSpPr>
        <p:spPr>
          <a:xfrm>
            <a:off x="14793834" y="5403360"/>
            <a:ext cx="3177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06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Helvetica Neue Medium"/>
              </a:rPr>
              <a:t>SURPLUS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B2BDBC7E-80A9-4472-A61B-F6BDEEE08BAA}"/>
              </a:ext>
            </a:extLst>
          </p:cNvPr>
          <p:cNvSpPr/>
          <p:nvPr/>
        </p:nvSpPr>
        <p:spPr>
          <a:xfrm>
            <a:off x="16721566" y="6684445"/>
            <a:ext cx="3177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06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  <a:sym typeface="Helvetica Neue Medium"/>
              </a:rPr>
              <a:t>National Grid</a:t>
            </a:r>
          </a:p>
        </p:txBody>
      </p:sp>
      <p:grpSp>
        <p:nvGrpSpPr>
          <p:cNvPr id="74" name="Grupo 73">
            <a:extLst>
              <a:ext uri="{FF2B5EF4-FFF2-40B4-BE49-F238E27FC236}">
                <a16:creationId xmlns:a16="http://schemas.microsoft.com/office/drawing/2014/main" id="{BEB48824-7746-4308-B502-778B7F5092E9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72504761-FDE8-4710-9889-6849519E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76" name="Imagen 75" descr="Logotipo&#10;&#10;Descripción generada automáticamente">
              <a:extLst>
                <a:ext uri="{FF2B5EF4-FFF2-40B4-BE49-F238E27FC236}">
                  <a16:creationId xmlns:a16="http://schemas.microsoft.com/office/drawing/2014/main" id="{CD693234-538A-4218-A663-E8FB161F5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77" name="Conector recto 76">
              <a:extLst>
                <a:ext uri="{FF2B5EF4-FFF2-40B4-BE49-F238E27FC236}">
                  <a16:creationId xmlns:a16="http://schemas.microsoft.com/office/drawing/2014/main" id="{7D2A75EC-13AA-42D3-9570-B425673A35CC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8A0B35FF-4C1F-48A2-B657-0456302243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232" y="5322272"/>
            <a:ext cx="2649148" cy="17660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9E7ACDB-51BA-4BC8-91D8-07A014E72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6659" y="3616150"/>
            <a:ext cx="2049602" cy="13255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E9FBB58-7F46-44DE-9C48-C91D426A34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726" y="7020728"/>
            <a:ext cx="1796168" cy="13471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D6DCFC-1421-4C25-8BE6-D5AF8E8C76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756" y="2849290"/>
            <a:ext cx="1556026" cy="11238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A2B4F04-F143-4AC4-A818-BC20653CE9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4234" y="5261499"/>
            <a:ext cx="1669841" cy="12523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F4AD37-EE25-4D87-8410-101AB9B965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7460" y="5227121"/>
            <a:ext cx="1779656" cy="132113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E6F8BB1-E3F2-447C-BF22-81BA8156836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07" y="7876359"/>
            <a:ext cx="1796168" cy="14854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B81F195-9350-462B-9E93-FC92FA06B6C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1193" y="5192362"/>
            <a:ext cx="1926199" cy="14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7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F8ADC566-1D92-4F43-B302-CE83C5694B27}"/>
              </a:ext>
            </a:extLst>
          </p:cNvPr>
          <p:cNvSpPr/>
          <p:nvPr/>
        </p:nvSpPr>
        <p:spPr>
          <a:xfrm>
            <a:off x="-1394950" y="-347662"/>
            <a:ext cx="21717000" cy="12258674"/>
          </a:xfrm>
          <a:custGeom>
            <a:avLst/>
            <a:gdLst/>
            <a:ahLst/>
            <a:cxnLst/>
            <a:rect l="l" t="t" r="r" b="b"/>
            <a:pathLst>
              <a:path w="20104735" h="11544935">
                <a:moveTo>
                  <a:pt x="20104131" y="11544818"/>
                </a:moveTo>
                <a:lnTo>
                  <a:pt x="0" y="11544818"/>
                </a:lnTo>
                <a:lnTo>
                  <a:pt x="0" y="0"/>
                </a:lnTo>
                <a:lnTo>
                  <a:pt x="20104131" y="0"/>
                </a:lnTo>
                <a:lnTo>
                  <a:pt x="20104131" y="11544818"/>
                </a:lnTo>
                <a:close/>
              </a:path>
            </a:pathLst>
          </a:custGeom>
          <a:solidFill>
            <a:srgbClr val="0D0D0D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5E02FA9-9C12-8B46-86EF-5480130D0EBC}"/>
              </a:ext>
            </a:extLst>
          </p:cNvPr>
          <p:cNvSpPr/>
          <p:nvPr/>
        </p:nvSpPr>
        <p:spPr>
          <a:xfrm>
            <a:off x="1898650" y="4105275"/>
            <a:ext cx="57086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800" b="1" dirty="0">
                <a:solidFill>
                  <a:schemeClr val="bg1"/>
                </a:solidFill>
              </a:rPr>
              <a:t>BUSINESS</a:t>
            </a:r>
          </a:p>
          <a:p>
            <a:r>
              <a:rPr lang="es-CL" sz="8800" dirty="0">
                <a:solidFill>
                  <a:schemeClr val="bg1"/>
                </a:solidFill>
              </a:rPr>
              <a:t>SEGMENTS</a:t>
            </a:r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id="{922D4968-2548-0C4B-B44D-1D54D7129FD0}"/>
              </a:ext>
            </a:extLst>
          </p:cNvPr>
          <p:cNvSpPr/>
          <p:nvPr/>
        </p:nvSpPr>
        <p:spPr>
          <a:xfrm rot="5400000">
            <a:off x="6172771" y="5697115"/>
            <a:ext cx="6581558" cy="293166"/>
          </a:xfrm>
          <a:custGeom>
            <a:avLst/>
            <a:gdLst/>
            <a:ahLst/>
            <a:cxnLst/>
            <a:rect l="l" t="t" r="r" b="b"/>
            <a:pathLst>
              <a:path w="18863310">
                <a:moveTo>
                  <a:pt x="0" y="0"/>
                </a:moveTo>
                <a:lnTo>
                  <a:pt x="18863045" y="0"/>
                </a:lnTo>
              </a:path>
            </a:pathLst>
          </a:custGeom>
          <a:ln w="20341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93EBA66-A153-498E-914E-6239A52B1C2F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D8E8567-8C52-40B0-867C-D651EA8F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12" name="Imagen 11" descr="Logotipo&#10;&#10;Descripción generada automáticamente">
              <a:extLst>
                <a:ext uri="{FF2B5EF4-FFF2-40B4-BE49-F238E27FC236}">
                  <a16:creationId xmlns:a16="http://schemas.microsoft.com/office/drawing/2014/main" id="{6B99E4B7-AC11-4F55-8E0D-B9C00FA12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146AEE05-819B-467D-AFCC-2EAFC1DABFAD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1708D7A8-DA8F-45A9-8492-D2922C816E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3650" y="6134316"/>
            <a:ext cx="4482046" cy="30001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73B146-A45D-4994-B3D6-33323C4A78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6712" y="2595536"/>
            <a:ext cx="4494661" cy="30194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6729614-24E0-43EF-ABBD-74B30E335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712" y="6138034"/>
            <a:ext cx="4494662" cy="29964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C88A870-B114-46DA-9ECE-16ECA4088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5156507" y="2686282"/>
            <a:ext cx="4518517" cy="2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DC1367E6-BECC-E640-B66A-58D80B8B9BFC}"/>
              </a:ext>
            </a:extLst>
          </p:cNvPr>
          <p:cNvSpPr/>
          <p:nvPr/>
        </p:nvSpPr>
        <p:spPr>
          <a:xfrm>
            <a:off x="0" y="0"/>
            <a:ext cx="9933384" cy="11563350"/>
          </a:xfrm>
          <a:prstGeom prst="rect">
            <a:avLst/>
          </a:prstGeom>
          <a:solidFill>
            <a:srgbClr val="EA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9A1314EC-807D-A040-8313-47AB010A6FFB}"/>
              </a:ext>
            </a:extLst>
          </p:cNvPr>
          <p:cNvSpPr txBox="1"/>
          <p:nvPr/>
        </p:nvSpPr>
        <p:spPr>
          <a:xfrm>
            <a:off x="10267756" y="868900"/>
            <a:ext cx="4472637" cy="559127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480"/>
              </a:spcBef>
            </a:pPr>
            <a:r>
              <a:rPr sz="2400" b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es-CL" sz="2400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9DE1055-5AC8-8C4D-81B3-CE1BCD281B68}"/>
              </a:ext>
            </a:extLst>
          </p:cNvPr>
          <p:cNvSpPr/>
          <p:nvPr/>
        </p:nvSpPr>
        <p:spPr>
          <a:xfrm flipV="1">
            <a:off x="10246450" y="1428027"/>
            <a:ext cx="9080751" cy="126995"/>
          </a:xfrm>
          <a:custGeom>
            <a:avLst/>
            <a:gdLst/>
            <a:ahLst/>
            <a:cxnLst/>
            <a:rect l="l" t="t" r="r" b="b"/>
            <a:pathLst>
              <a:path w="7814945">
                <a:moveTo>
                  <a:pt x="0" y="0"/>
                </a:moveTo>
                <a:lnTo>
                  <a:pt x="7814815" y="0"/>
                </a:lnTo>
              </a:path>
            </a:pathLst>
          </a:custGeom>
          <a:ln w="20341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84314F9-174C-754D-A37C-902699493DB2}"/>
              </a:ext>
            </a:extLst>
          </p:cNvPr>
          <p:cNvSpPr txBox="1"/>
          <p:nvPr/>
        </p:nvSpPr>
        <p:spPr>
          <a:xfrm>
            <a:off x="10267756" y="5781675"/>
            <a:ext cx="4134485" cy="3834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00" b="1" spc="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 volume: 3.</a:t>
            </a:r>
            <a:r>
              <a:rPr lang="es-ES" sz="2400" b="1" spc="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sz="2400" b="1" spc="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sz="2400" spc="-100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5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</a:t>
            </a:r>
            <a:r>
              <a:rPr lang="es-ES" sz="2400" spc="5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</a:t>
            </a:r>
            <a:endParaRPr sz="2400">
              <a:solidFill>
                <a:srgbClr val="EA7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CB794A4-9740-2D46-8166-EC2530470770}"/>
              </a:ext>
            </a:extLst>
          </p:cNvPr>
          <p:cNvSpPr/>
          <p:nvPr/>
        </p:nvSpPr>
        <p:spPr>
          <a:xfrm>
            <a:off x="10289881" y="6238875"/>
            <a:ext cx="9037320" cy="31750"/>
          </a:xfrm>
          <a:custGeom>
            <a:avLst/>
            <a:gdLst/>
            <a:ahLst/>
            <a:cxnLst/>
            <a:rect l="l" t="t" r="r" b="b"/>
            <a:pathLst>
              <a:path w="9037319" h="31750">
                <a:moveTo>
                  <a:pt x="0" y="31711"/>
                </a:moveTo>
                <a:lnTo>
                  <a:pt x="9037280" y="0"/>
                </a:lnTo>
              </a:path>
            </a:pathLst>
          </a:custGeom>
          <a:ln w="20341">
            <a:solidFill>
              <a:srgbClr val="EA7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924B7EE-BB36-8146-BFD9-7E1CA752F015}"/>
              </a:ext>
            </a:extLst>
          </p:cNvPr>
          <p:cNvSpPr/>
          <p:nvPr/>
        </p:nvSpPr>
        <p:spPr>
          <a:xfrm>
            <a:off x="3575050" y="6930444"/>
            <a:ext cx="2277745" cy="2277745"/>
          </a:xfrm>
          <a:custGeom>
            <a:avLst/>
            <a:gdLst/>
            <a:ahLst/>
            <a:cxnLst/>
            <a:rect l="l" t="t" r="r" b="b"/>
            <a:pathLst>
              <a:path w="2277745" h="2277745">
                <a:moveTo>
                  <a:pt x="1968646" y="359194"/>
                </a:moveTo>
                <a:lnTo>
                  <a:pt x="2000867" y="394966"/>
                </a:lnTo>
                <a:lnTo>
                  <a:pt x="2031303" y="431716"/>
                </a:lnTo>
                <a:lnTo>
                  <a:pt x="2059954" y="469388"/>
                </a:lnTo>
                <a:lnTo>
                  <a:pt x="2086823" y="507927"/>
                </a:lnTo>
                <a:lnTo>
                  <a:pt x="2111912" y="547277"/>
                </a:lnTo>
                <a:lnTo>
                  <a:pt x="2135222" y="587382"/>
                </a:lnTo>
                <a:lnTo>
                  <a:pt x="2156755" y="628186"/>
                </a:lnTo>
                <a:lnTo>
                  <a:pt x="2176513" y="669633"/>
                </a:lnTo>
                <a:lnTo>
                  <a:pt x="2194497" y="711667"/>
                </a:lnTo>
                <a:lnTo>
                  <a:pt x="2210710" y="754233"/>
                </a:lnTo>
                <a:lnTo>
                  <a:pt x="2225153" y="797274"/>
                </a:lnTo>
                <a:lnTo>
                  <a:pt x="2237827" y="840735"/>
                </a:lnTo>
                <a:lnTo>
                  <a:pt x="2248735" y="884560"/>
                </a:lnTo>
                <a:lnTo>
                  <a:pt x="2257878" y="928693"/>
                </a:lnTo>
                <a:lnTo>
                  <a:pt x="2265259" y="973079"/>
                </a:lnTo>
                <a:lnTo>
                  <a:pt x="2270878" y="1017660"/>
                </a:lnTo>
                <a:lnTo>
                  <a:pt x="2274737" y="1062382"/>
                </a:lnTo>
                <a:lnTo>
                  <a:pt x="2276839" y="1107188"/>
                </a:lnTo>
                <a:lnTo>
                  <a:pt x="2277185" y="1152023"/>
                </a:lnTo>
                <a:lnTo>
                  <a:pt x="2275777" y="1196831"/>
                </a:lnTo>
                <a:lnTo>
                  <a:pt x="2272617" y="1241556"/>
                </a:lnTo>
                <a:lnTo>
                  <a:pt x="2267705" y="1286142"/>
                </a:lnTo>
                <a:lnTo>
                  <a:pt x="2261045" y="1330533"/>
                </a:lnTo>
                <a:lnTo>
                  <a:pt x="2252638" y="1374674"/>
                </a:lnTo>
                <a:lnTo>
                  <a:pt x="2242485" y="1418508"/>
                </a:lnTo>
                <a:lnTo>
                  <a:pt x="2230588" y="1461980"/>
                </a:lnTo>
                <a:lnTo>
                  <a:pt x="2216950" y="1505033"/>
                </a:lnTo>
                <a:lnTo>
                  <a:pt x="2201572" y="1547613"/>
                </a:lnTo>
                <a:lnTo>
                  <a:pt x="2184455" y="1589662"/>
                </a:lnTo>
                <a:lnTo>
                  <a:pt x="2165601" y="1631126"/>
                </a:lnTo>
                <a:lnTo>
                  <a:pt x="2145012" y="1671948"/>
                </a:lnTo>
                <a:lnTo>
                  <a:pt x="2122691" y="1712072"/>
                </a:lnTo>
                <a:lnTo>
                  <a:pt x="2098638" y="1751444"/>
                </a:lnTo>
                <a:lnTo>
                  <a:pt x="2072855" y="1790005"/>
                </a:lnTo>
                <a:lnTo>
                  <a:pt x="2045344" y="1827702"/>
                </a:lnTo>
                <a:lnTo>
                  <a:pt x="2016107" y="1864478"/>
                </a:lnTo>
                <a:lnTo>
                  <a:pt x="1985146" y="1900277"/>
                </a:lnTo>
                <a:lnTo>
                  <a:pt x="1952462" y="1935043"/>
                </a:lnTo>
                <a:lnTo>
                  <a:pt x="1918058" y="1968720"/>
                </a:lnTo>
                <a:lnTo>
                  <a:pt x="1882287" y="2000942"/>
                </a:lnTo>
                <a:lnTo>
                  <a:pt x="1845538" y="2031377"/>
                </a:lnTo>
                <a:lnTo>
                  <a:pt x="1807866" y="2060028"/>
                </a:lnTo>
                <a:lnTo>
                  <a:pt x="1769327" y="2086897"/>
                </a:lnTo>
                <a:lnTo>
                  <a:pt x="1729978" y="2111986"/>
                </a:lnTo>
                <a:lnTo>
                  <a:pt x="1689874" y="2135296"/>
                </a:lnTo>
                <a:lnTo>
                  <a:pt x="1649071" y="2156829"/>
                </a:lnTo>
                <a:lnTo>
                  <a:pt x="1607624" y="2176586"/>
                </a:lnTo>
                <a:lnTo>
                  <a:pt x="1565590" y="2194570"/>
                </a:lnTo>
                <a:lnTo>
                  <a:pt x="1523025" y="2210783"/>
                </a:lnTo>
                <a:lnTo>
                  <a:pt x="1479984" y="2225225"/>
                </a:lnTo>
                <a:lnTo>
                  <a:pt x="1436523" y="2237899"/>
                </a:lnTo>
                <a:lnTo>
                  <a:pt x="1392698" y="2248807"/>
                </a:lnTo>
                <a:lnTo>
                  <a:pt x="1348565" y="2257950"/>
                </a:lnTo>
                <a:lnTo>
                  <a:pt x="1304180" y="2265330"/>
                </a:lnTo>
                <a:lnTo>
                  <a:pt x="1259599" y="2270949"/>
                </a:lnTo>
                <a:lnTo>
                  <a:pt x="1214877" y="2274808"/>
                </a:lnTo>
                <a:lnTo>
                  <a:pt x="1170071" y="2276910"/>
                </a:lnTo>
                <a:lnTo>
                  <a:pt x="1125236" y="2277256"/>
                </a:lnTo>
                <a:lnTo>
                  <a:pt x="1080428" y="2275848"/>
                </a:lnTo>
                <a:lnTo>
                  <a:pt x="1035703" y="2272687"/>
                </a:lnTo>
                <a:lnTo>
                  <a:pt x="991117" y="2267775"/>
                </a:lnTo>
                <a:lnTo>
                  <a:pt x="946726" y="2261115"/>
                </a:lnTo>
                <a:lnTo>
                  <a:pt x="902585" y="2252708"/>
                </a:lnTo>
                <a:lnTo>
                  <a:pt x="858751" y="2242555"/>
                </a:lnTo>
                <a:lnTo>
                  <a:pt x="815279" y="2230658"/>
                </a:lnTo>
                <a:lnTo>
                  <a:pt x="772225" y="2217020"/>
                </a:lnTo>
                <a:lnTo>
                  <a:pt x="729645" y="2201641"/>
                </a:lnTo>
                <a:lnTo>
                  <a:pt x="687595" y="2184524"/>
                </a:lnTo>
                <a:lnTo>
                  <a:pt x="646131" y="2165671"/>
                </a:lnTo>
                <a:lnTo>
                  <a:pt x="605309" y="2145083"/>
                </a:lnTo>
                <a:lnTo>
                  <a:pt x="565184" y="2122761"/>
                </a:lnTo>
                <a:lnTo>
                  <a:pt x="525812" y="2098708"/>
                </a:lnTo>
                <a:lnTo>
                  <a:pt x="487250" y="2072926"/>
                </a:lnTo>
                <a:lnTo>
                  <a:pt x="449552" y="2045416"/>
                </a:lnTo>
                <a:lnTo>
                  <a:pt x="412776" y="2016180"/>
                </a:lnTo>
                <a:lnTo>
                  <a:pt x="376977" y="1985219"/>
                </a:lnTo>
                <a:lnTo>
                  <a:pt x="342210" y="1952536"/>
                </a:lnTo>
                <a:lnTo>
                  <a:pt x="308531" y="1918132"/>
                </a:lnTo>
                <a:lnTo>
                  <a:pt x="276310" y="1882361"/>
                </a:lnTo>
                <a:lnTo>
                  <a:pt x="245875" y="1845612"/>
                </a:lnTo>
                <a:lnTo>
                  <a:pt x="217224" y="1807940"/>
                </a:lnTo>
                <a:lnTo>
                  <a:pt x="190355" y="1769402"/>
                </a:lnTo>
                <a:lnTo>
                  <a:pt x="165266" y="1730052"/>
                </a:lnTo>
                <a:lnTo>
                  <a:pt x="141957" y="1689948"/>
                </a:lnTo>
                <a:lnTo>
                  <a:pt x="120424" y="1649145"/>
                </a:lnTo>
                <a:lnTo>
                  <a:pt x="100667" y="1607698"/>
                </a:lnTo>
                <a:lnTo>
                  <a:pt x="82683" y="1565664"/>
                </a:lnTo>
                <a:lnTo>
                  <a:pt x="66470" y="1523099"/>
                </a:lnTo>
                <a:lnTo>
                  <a:pt x="52028" y="1480058"/>
                </a:lnTo>
                <a:lnTo>
                  <a:pt x="39354" y="1436597"/>
                </a:lnTo>
                <a:lnTo>
                  <a:pt x="28447" y="1392773"/>
                </a:lnTo>
                <a:lnTo>
                  <a:pt x="19304" y="1348640"/>
                </a:lnTo>
                <a:lnTo>
                  <a:pt x="11924" y="1304255"/>
                </a:lnTo>
                <a:lnTo>
                  <a:pt x="6306" y="1259674"/>
                </a:lnTo>
                <a:lnTo>
                  <a:pt x="2447" y="1214952"/>
                </a:lnTo>
                <a:lnTo>
                  <a:pt x="345" y="1170146"/>
                </a:lnTo>
                <a:lnTo>
                  <a:pt x="0" y="1125311"/>
                </a:lnTo>
                <a:lnTo>
                  <a:pt x="1408" y="1080504"/>
                </a:lnTo>
                <a:lnTo>
                  <a:pt x="4569" y="1035779"/>
                </a:lnTo>
                <a:lnTo>
                  <a:pt x="9481" y="991193"/>
                </a:lnTo>
                <a:lnTo>
                  <a:pt x="16141" y="946802"/>
                </a:lnTo>
                <a:lnTo>
                  <a:pt x="24549" y="902662"/>
                </a:lnTo>
                <a:lnTo>
                  <a:pt x="34702" y="858828"/>
                </a:lnTo>
                <a:lnTo>
                  <a:pt x="46598" y="815356"/>
                </a:lnTo>
                <a:lnTo>
                  <a:pt x="60236" y="772303"/>
                </a:lnTo>
                <a:lnTo>
                  <a:pt x="75615" y="729723"/>
                </a:lnTo>
                <a:lnTo>
                  <a:pt x="92732" y="687674"/>
                </a:lnTo>
                <a:lnTo>
                  <a:pt x="111585" y="646210"/>
                </a:lnTo>
                <a:lnTo>
                  <a:pt x="132173" y="605388"/>
                </a:lnTo>
                <a:lnTo>
                  <a:pt x="154494" y="565264"/>
                </a:lnTo>
                <a:lnTo>
                  <a:pt x="178547" y="525893"/>
                </a:lnTo>
                <a:lnTo>
                  <a:pt x="204329" y="487331"/>
                </a:lnTo>
                <a:lnTo>
                  <a:pt x="231838" y="449634"/>
                </a:lnTo>
                <a:lnTo>
                  <a:pt x="261074" y="412858"/>
                </a:lnTo>
                <a:lnTo>
                  <a:pt x="292034" y="377060"/>
                </a:lnTo>
                <a:lnTo>
                  <a:pt x="324717" y="342293"/>
                </a:lnTo>
                <a:lnTo>
                  <a:pt x="359120" y="308616"/>
                </a:lnTo>
                <a:lnTo>
                  <a:pt x="397067" y="274547"/>
                </a:lnTo>
                <a:lnTo>
                  <a:pt x="436348" y="242330"/>
                </a:lnTo>
                <a:lnTo>
                  <a:pt x="476895" y="211992"/>
                </a:lnTo>
                <a:lnTo>
                  <a:pt x="518638" y="183562"/>
                </a:lnTo>
                <a:lnTo>
                  <a:pt x="561507" y="157066"/>
                </a:lnTo>
                <a:lnTo>
                  <a:pt x="605433" y="132533"/>
                </a:lnTo>
                <a:lnTo>
                  <a:pt x="650348" y="109988"/>
                </a:lnTo>
                <a:lnTo>
                  <a:pt x="696181" y="89461"/>
                </a:lnTo>
                <a:lnTo>
                  <a:pt x="742864" y="70978"/>
                </a:lnTo>
                <a:lnTo>
                  <a:pt x="790327" y="54566"/>
                </a:lnTo>
                <a:lnTo>
                  <a:pt x="838501" y="40254"/>
                </a:lnTo>
                <a:lnTo>
                  <a:pt x="887316" y="28068"/>
                </a:lnTo>
                <a:lnTo>
                  <a:pt x="936704" y="18037"/>
                </a:lnTo>
                <a:lnTo>
                  <a:pt x="986595" y="10187"/>
                </a:lnTo>
                <a:lnTo>
                  <a:pt x="1036920" y="4545"/>
                </a:lnTo>
                <a:lnTo>
                  <a:pt x="1087609" y="1141"/>
                </a:lnTo>
                <a:lnTo>
                  <a:pt x="1138594" y="0"/>
                </a:lnTo>
                <a:lnTo>
                  <a:pt x="1138594" y="227729"/>
                </a:lnTo>
                <a:lnTo>
                  <a:pt x="1090215" y="228992"/>
                </a:lnTo>
                <a:lnTo>
                  <a:pt x="1042493" y="232738"/>
                </a:lnTo>
                <a:lnTo>
                  <a:pt x="995493" y="238904"/>
                </a:lnTo>
                <a:lnTo>
                  <a:pt x="949276" y="247428"/>
                </a:lnTo>
                <a:lnTo>
                  <a:pt x="903905" y="258247"/>
                </a:lnTo>
                <a:lnTo>
                  <a:pt x="859444" y="271297"/>
                </a:lnTo>
                <a:lnTo>
                  <a:pt x="815955" y="286516"/>
                </a:lnTo>
                <a:lnTo>
                  <a:pt x="773502" y="303840"/>
                </a:lnTo>
                <a:lnTo>
                  <a:pt x="732147" y="323207"/>
                </a:lnTo>
                <a:lnTo>
                  <a:pt x="691954" y="344554"/>
                </a:lnTo>
                <a:lnTo>
                  <a:pt x="652985" y="367818"/>
                </a:lnTo>
                <a:lnTo>
                  <a:pt x="615303" y="392935"/>
                </a:lnTo>
                <a:lnTo>
                  <a:pt x="578971" y="419844"/>
                </a:lnTo>
                <a:lnTo>
                  <a:pt x="544053" y="448480"/>
                </a:lnTo>
                <a:lnTo>
                  <a:pt x="510610" y="478781"/>
                </a:lnTo>
                <a:lnTo>
                  <a:pt x="478707" y="510685"/>
                </a:lnTo>
                <a:lnTo>
                  <a:pt x="448406" y="544127"/>
                </a:lnTo>
                <a:lnTo>
                  <a:pt x="419769" y="579046"/>
                </a:lnTo>
                <a:lnTo>
                  <a:pt x="392861" y="615377"/>
                </a:lnTo>
                <a:lnTo>
                  <a:pt x="367744" y="653059"/>
                </a:lnTo>
                <a:lnTo>
                  <a:pt x="344480" y="692028"/>
                </a:lnTo>
                <a:lnTo>
                  <a:pt x="323133" y="732222"/>
                </a:lnTo>
                <a:lnTo>
                  <a:pt x="303766" y="773577"/>
                </a:lnTo>
                <a:lnTo>
                  <a:pt x="286442" y="816030"/>
                </a:lnTo>
                <a:lnTo>
                  <a:pt x="271223" y="859518"/>
                </a:lnTo>
                <a:lnTo>
                  <a:pt x="258173" y="903979"/>
                </a:lnTo>
                <a:lnTo>
                  <a:pt x="247354" y="949350"/>
                </a:lnTo>
                <a:lnTo>
                  <a:pt x="238830" y="995567"/>
                </a:lnTo>
                <a:lnTo>
                  <a:pt x="232664" y="1042568"/>
                </a:lnTo>
                <a:lnTo>
                  <a:pt x="228918" y="1090289"/>
                </a:lnTo>
                <a:lnTo>
                  <a:pt x="227655" y="1138668"/>
                </a:lnTo>
                <a:lnTo>
                  <a:pt x="228918" y="1187046"/>
                </a:lnTo>
                <a:lnTo>
                  <a:pt x="232664" y="1234767"/>
                </a:lnTo>
                <a:lnTo>
                  <a:pt x="238830" y="1281767"/>
                </a:lnTo>
                <a:lnTo>
                  <a:pt x="247354" y="1327983"/>
                </a:lnTo>
                <a:lnTo>
                  <a:pt x="258173" y="1373353"/>
                </a:lnTo>
                <a:lnTo>
                  <a:pt x="271223" y="1417813"/>
                </a:lnTo>
                <a:lnTo>
                  <a:pt x="286442" y="1461301"/>
                </a:lnTo>
                <a:lnTo>
                  <a:pt x="303766" y="1503754"/>
                </a:lnTo>
                <a:lnTo>
                  <a:pt x="323133" y="1545108"/>
                </a:lnTo>
                <a:lnTo>
                  <a:pt x="344480" y="1585301"/>
                </a:lnTo>
                <a:lnTo>
                  <a:pt x="367744" y="1624270"/>
                </a:lnTo>
                <a:lnTo>
                  <a:pt x="392861" y="1661951"/>
                </a:lnTo>
                <a:lnTo>
                  <a:pt x="419769" y="1698282"/>
                </a:lnTo>
                <a:lnTo>
                  <a:pt x="448406" y="1733201"/>
                </a:lnTo>
                <a:lnTo>
                  <a:pt x="478707" y="1766643"/>
                </a:lnTo>
                <a:lnTo>
                  <a:pt x="510610" y="1798546"/>
                </a:lnTo>
                <a:lnTo>
                  <a:pt x="544053" y="1828847"/>
                </a:lnTo>
                <a:lnTo>
                  <a:pt x="578971" y="1857483"/>
                </a:lnTo>
                <a:lnTo>
                  <a:pt x="615303" y="1884391"/>
                </a:lnTo>
                <a:lnTo>
                  <a:pt x="652985" y="1909509"/>
                </a:lnTo>
                <a:lnTo>
                  <a:pt x="691954" y="1932772"/>
                </a:lnTo>
                <a:lnTo>
                  <a:pt x="732147" y="1954119"/>
                </a:lnTo>
                <a:lnTo>
                  <a:pt x="773502" y="1973486"/>
                </a:lnTo>
                <a:lnTo>
                  <a:pt x="815955" y="1990810"/>
                </a:lnTo>
                <a:lnTo>
                  <a:pt x="859444" y="2006029"/>
                </a:lnTo>
                <a:lnTo>
                  <a:pt x="903905" y="2019079"/>
                </a:lnTo>
                <a:lnTo>
                  <a:pt x="949276" y="2029898"/>
                </a:lnTo>
                <a:lnTo>
                  <a:pt x="995493" y="2038422"/>
                </a:lnTo>
                <a:lnTo>
                  <a:pt x="1042493" y="2044588"/>
                </a:lnTo>
                <a:lnTo>
                  <a:pt x="1090215" y="2048334"/>
                </a:lnTo>
                <a:lnTo>
                  <a:pt x="1138594" y="2049597"/>
                </a:lnTo>
                <a:lnTo>
                  <a:pt x="1186973" y="2048334"/>
                </a:lnTo>
                <a:lnTo>
                  <a:pt x="1234694" y="2044588"/>
                </a:lnTo>
                <a:lnTo>
                  <a:pt x="1281695" y="2038422"/>
                </a:lnTo>
                <a:lnTo>
                  <a:pt x="1327912" y="2029898"/>
                </a:lnTo>
                <a:lnTo>
                  <a:pt x="1373282" y="2019079"/>
                </a:lnTo>
                <a:lnTo>
                  <a:pt x="1417743" y="2006029"/>
                </a:lnTo>
                <a:lnTo>
                  <a:pt x="1461231" y="1990810"/>
                </a:lnTo>
                <a:lnTo>
                  <a:pt x="1503684" y="1973486"/>
                </a:lnTo>
                <a:lnTo>
                  <a:pt x="1545038" y="1954119"/>
                </a:lnTo>
                <a:lnTo>
                  <a:pt x="1585231" y="1932772"/>
                </a:lnTo>
                <a:lnTo>
                  <a:pt x="1624200" y="1909509"/>
                </a:lnTo>
                <a:lnTo>
                  <a:pt x="1661881" y="1884391"/>
                </a:lnTo>
                <a:lnTo>
                  <a:pt x="1698212" y="1857483"/>
                </a:lnTo>
                <a:lnTo>
                  <a:pt x="1733130" y="1828847"/>
                </a:lnTo>
                <a:lnTo>
                  <a:pt x="1766572" y="1798546"/>
                </a:lnTo>
                <a:lnTo>
                  <a:pt x="1798475" y="1766643"/>
                </a:lnTo>
                <a:lnTo>
                  <a:pt x="1828776" y="1733201"/>
                </a:lnTo>
                <a:lnTo>
                  <a:pt x="1857412" y="1698282"/>
                </a:lnTo>
                <a:lnTo>
                  <a:pt x="1884320" y="1661951"/>
                </a:lnTo>
                <a:lnTo>
                  <a:pt x="1909437" y="1624270"/>
                </a:lnTo>
                <a:lnTo>
                  <a:pt x="1932700" y="1585301"/>
                </a:lnTo>
                <a:lnTo>
                  <a:pt x="1954047" y="1545108"/>
                </a:lnTo>
                <a:lnTo>
                  <a:pt x="1973413" y="1503754"/>
                </a:lnTo>
                <a:lnTo>
                  <a:pt x="1990737" y="1461301"/>
                </a:lnTo>
                <a:lnTo>
                  <a:pt x="2005956" y="1417813"/>
                </a:lnTo>
                <a:lnTo>
                  <a:pt x="2019006" y="1373353"/>
                </a:lnTo>
                <a:lnTo>
                  <a:pt x="2029824" y="1327983"/>
                </a:lnTo>
                <a:lnTo>
                  <a:pt x="2038348" y="1281767"/>
                </a:lnTo>
                <a:lnTo>
                  <a:pt x="2044514" y="1234767"/>
                </a:lnTo>
                <a:lnTo>
                  <a:pt x="2048260" y="1187046"/>
                </a:lnTo>
                <a:lnTo>
                  <a:pt x="2049523" y="1138668"/>
                </a:lnTo>
                <a:lnTo>
                  <a:pt x="2048178" y="1089169"/>
                </a:lnTo>
                <a:lnTo>
                  <a:pt x="2044170" y="1040036"/>
                </a:lnTo>
                <a:lnTo>
                  <a:pt x="2037537" y="991368"/>
                </a:lnTo>
                <a:lnTo>
                  <a:pt x="2028320" y="943264"/>
                </a:lnTo>
                <a:lnTo>
                  <a:pt x="2016557" y="895824"/>
                </a:lnTo>
                <a:lnTo>
                  <a:pt x="2002289" y="849146"/>
                </a:lnTo>
                <a:lnTo>
                  <a:pt x="1985553" y="803331"/>
                </a:lnTo>
                <a:lnTo>
                  <a:pt x="1966391" y="758477"/>
                </a:lnTo>
                <a:lnTo>
                  <a:pt x="1944840" y="714683"/>
                </a:lnTo>
                <a:lnTo>
                  <a:pt x="1920940" y="672048"/>
                </a:lnTo>
                <a:lnTo>
                  <a:pt x="1894731" y="630672"/>
                </a:lnTo>
                <a:lnTo>
                  <a:pt x="1866252" y="590655"/>
                </a:lnTo>
                <a:lnTo>
                  <a:pt x="1835543" y="552094"/>
                </a:lnTo>
                <a:lnTo>
                  <a:pt x="1802642" y="515089"/>
                </a:lnTo>
                <a:lnTo>
                  <a:pt x="1968646" y="359194"/>
                </a:lnTo>
                <a:close/>
              </a:path>
            </a:pathLst>
          </a:custGeom>
          <a:ln w="1017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CFF3386-38F3-884B-989A-19AF4E5B2D62}"/>
              </a:ext>
            </a:extLst>
          </p:cNvPr>
          <p:cNvSpPr txBox="1"/>
          <p:nvPr/>
        </p:nvSpPr>
        <p:spPr>
          <a:xfrm>
            <a:off x="10315237" y="10964890"/>
            <a:ext cx="4960026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1400" i="1" spc="-5">
                <a:solidFill>
                  <a:srgbClr val="686157"/>
                </a:solidFill>
                <a:latin typeface="+mj-lt"/>
                <a:cs typeface="AauxPro OT"/>
              </a:rPr>
              <a:t>As </a:t>
            </a:r>
            <a:r>
              <a:rPr lang="es-ES" sz="1400" i="1" spc="-5" err="1">
                <a:solidFill>
                  <a:srgbClr val="686157"/>
                </a:solidFill>
                <a:latin typeface="+mj-lt"/>
                <a:cs typeface="AauxPro OT"/>
              </a:rPr>
              <a:t>of</a:t>
            </a:r>
            <a:r>
              <a:rPr lang="es-ES" sz="1400" i="1" spc="-5">
                <a:solidFill>
                  <a:srgbClr val="686157"/>
                </a:solidFill>
                <a:latin typeface="+mj-lt"/>
                <a:cs typeface="AauxPro OT"/>
              </a:rPr>
              <a:t> June</a:t>
            </a:r>
            <a:r>
              <a:rPr sz="1400" i="1" spc="-5">
                <a:solidFill>
                  <a:srgbClr val="686157"/>
                </a:solidFill>
                <a:latin typeface="+mj-lt"/>
                <a:cs typeface="AauxPro OT"/>
              </a:rPr>
              <a:t> 20</a:t>
            </a:r>
            <a:r>
              <a:rPr lang="es-ES" sz="1400" i="1" spc="-5">
                <a:solidFill>
                  <a:srgbClr val="686157"/>
                </a:solidFill>
                <a:latin typeface="+mj-lt"/>
                <a:cs typeface="AauxPro OT"/>
              </a:rPr>
              <a:t>22</a:t>
            </a:r>
            <a:r>
              <a:rPr sz="1400" i="1" spc="-80">
                <a:solidFill>
                  <a:srgbClr val="686157"/>
                </a:solidFill>
                <a:latin typeface="+mj-lt"/>
                <a:cs typeface="AauxPro OT"/>
              </a:rPr>
              <a:t> </a:t>
            </a:r>
            <a:r>
              <a:rPr sz="1400" i="1" spc="-10">
                <a:solidFill>
                  <a:srgbClr val="686157"/>
                </a:solidFill>
                <a:latin typeface="+mj-lt"/>
                <a:cs typeface="AauxPro OT"/>
              </a:rPr>
              <a:t>LTM</a:t>
            </a:r>
            <a:endParaRPr lang="es-ES" sz="1400" i="1" spc="-10">
              <a:solidFill>
                <a:srgbClr val="686157"/>
              </a:solidFill>
              <a:latin typeface="+mj-lt"/>
              <a:cs typeface="AauxPro OT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84C110CF-8001-0749-BF44-83B4724C3E1F}"/>
              </a:ext>
            </a:extLst>
          </p:cNvPr>
          <p:cNvSpPr txBox="1"/>
          <p:nvPr/>
        </p:nvSpPr>
        <p:spPr>
          <a:xfrm>
            <a:off x="5674836" y="5889927"/>
            <a:ext cx="2334260" cy="4706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50" spc="-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include energy</a:t>
            </a:r>
            <a:r>
              <a:rPr sz="1450" spc="-5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50" spc="-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</a:t>
            </a:r>
            <a:endParaRPr lang="es-ES" sz="1450" spc="-5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s-ES" sz="1450" spc="-5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June 2022 LTM</a:t>
            </a: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3CAE0921-BDD1-B842-A14E-131B86110418}"/>
              </a:ext>
            </a:extLst>
          </p:cNvPr>
          <p:cNvSpPr txBox="1">
            <a:spLocks/>
          </p:cNvSpPr>
          <p:nvPr/>
        </p:nvSpPr>
        <p:spPr>
          <a:xfrm>
            <a:off x="527050" y="922415"/>
            <a:ext cx="9601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b="1" kern="0" spc="15">
                <a:solidFill>
                  <a:schemeClr val="bg1"/>
                </a:solidFill>
              </a:rPr>
              <a:t>PULP </a:t>
            </a:r>
            <a:r>
              <a:rPr lang="es-CL" sz="3600" kern="0" spc="15">
                <a:solidFill>
                  <a:schemeClr val="bg1"/>
                </a:solidFill>
              </a:rPr>
              <a:t>BUSINESS</a:t>
            </a:r>
            <a:endParaRPr lang="es-CL" sz="3600" kern="0" spc="20">
              <a:solidFill>
                <a:schemeClr val="bg1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7A18792-4F63-E34C-919D-CD7275D1F35B}"/>
              </a:ext>
            </a:extLst>
          </p:cNvPr>
          <p:cNvGrpSpPr/>
          <p:nvPr/>
        </p:nvGrpSpPr>
        <p:grpSpPr>
          <a:xfrm>
            <a:off x="1788257" y="3657948"/>
            <a:ext cx="6356869" cy="2292096"/>
            <a:chOff x="1788257" y="2371113"/>
            <a:chExt cx="6356869" cy="2292096"/>
          </a:xfrm>
        </p:grpSpPr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5FC68D19-43EE-F944-8801-9A28D3C203AF}"/>
                </a:ext>
              </a:extLst>
            </p:cNvPr>
            <p:cNvSpPr txBox="1"/>
            <p:nvPr/>
          </p:nvSpPr>
          <p:spPr>
            <a:xfrm>
              <a:off x="2279650" y="2371113"/>
              <a:ext cx="5729447" cy="838178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algn="r">
                <a:lnSpc>
                  <a:spcPts val="5960"/>
                </a:lnSpc>
                <a:spcBef>
                  <a:spcPts val="135"/>
                </a:spcBef>
              </a:pPr>
              <a:r>
                <a:rPr sz="7200" spc="15">
                  <a:solidFill>
                    <a:srgbClr val="69605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s-CL" sz="7200" spc="15">
                  <a:solidFill>
                    <a:srgbClr val="69605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ulp</a:t>
              </a:r>
              <a:r>
                <a:rPr lang="es-CL" sz="7200" spc="-75">
                  <a:solidFill>
                    <a:srgbClr val="69605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7200" spc="15">
                  <a:solidFill>
                    <a:srgbClr val="69605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Sales</a:t>
              </a:r>
              <a:endParaRPr sz="7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9F5AA100-006F-274C-AD28-8677DFA39BEB}"/>
                </a:ext>
              </a:extLst>
            </p:cNvPr>
            <p:cNvSpPr/>
            <p:nvPr/>
          </p:nvSpPr>
          <p:spPr>
            <a:xfrm>
              <a:off x="7803270" y="3463139"/>
              <a:ext cx="205826" cy="797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0955" algn="r">
                <a:lnSpc>
                  <a:spcPts val="4820"/>
                </a:lnSpc>
              </a:pPr>
              <a:endParaRPr lang="es-CL" sz="7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FED8F131-D277-EF43-8D3C-34D3BBBA1E32}"/>
                </a:ext>
              </a:extLst>
            </p:cNvPr>
            <p:cNvSpPr/>
            <p:nvPr/>
          </p:nvSpPr>
          <p:spPr>
            <a:xfrm>
              <a:off x="1788257" y="3770657"/>
              <a:ext cx="6356869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0955" algn="r">
                <a:lnSpc>
                  <a:spcPts val="4820"/>
                </a:lnSpc>
              </a:pPr>
              <a:r>
                <a:rPr lang="es-CL" sz="10000" b="1" spc="1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MUS$2,910</a:t>
              </a:r>
              <a:endParaRPr lang="es-CL" sz="1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Shape 765" descr="CuadroTexto 1">
            <a:extLst>
              <a:ext uri="{FF2B5EF4-FFF2-40B4-BE49-F238E27FC236}">
                <a16:creationId xmlns:a16="http://schemas.microsoft.com/office/drawing/2014/main" id="{858AADCC-DCA7-475C-9634-073B02894BDB}"/>
              </a:ext>
            </a:extLst>
          </p:cNvPr>
          <p:cNvSpPr/>
          <p:nvPr/>
        </p:nvSpPr>
        <p:spPr>
          <a:xfrm>
            <a:off x="527050" y="10320022"/>
            <a:ext cx="11928722" cy="78867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0" tIns="11430" rIns="0" bIns="0" rtlCol="0">
            <a:spAutoFit/>
          </a:bodyPr>
          <a:lstStyle>
            <a:lvl1pPr defTabSz="1828800">
              <a:lnSpc>
                <a:spcPct val="100000"/>
              </a:lnSpc>
              <a:defRPr sz="1800" b="0" spc="0">
                <a:solidFill>
                  <a:srgbClr val="A6A6A6"/>
                </a:solidFill>
              </a:defRPr>
            </a:lvl1pPr>
          </a:lstStyle>
          <a:p>
            <a:pPr marL="355600" indent="-342900">
              <a:spcBef>
                <a:spcPts val="90"/>
              </a:spcBef>
              <a:buAutoNum type="arabicParenBoth"/>
            </a:pPr>
            <a:r>
              <a:rPr lang="en-US" sz="1200" i="1" spc="-5">
                <a:solidFill>
                  <a:schemeClr val="bg1"/>
                </a:solidFill>
                <a:latin typeface="+mj-lt"/>
              </a:rPr>
              <a:t>Eucalyptus Kraft Pulp</a:t>
            </a:r>
          </a:p>
          <a:p>
            <a:pPr marL="355600" indent="-342900">
              <a:spcBef>
                <a:spcPts val="90"/>
              </a:spcBef>
              <a:buFontTx/>
              <a:buAutoNum type="arabicParenBoth"/>
            </a:pPr>
            <a:r>
              <a:rPr lang="en-US" sz="1200" i="1" spc="-5">
                <a:solidFill>
                  <a:schemeClr val="bg1"/>
                </a:solidFill>
              </a:rPr>
              <a:t>Bleached Softwood Kraft Pulp</a:t>
            </a:r>
            <a:endParaRPr lang="en-US" sz="1200" i="1" spc="-5">
              <a:solidFill>
                <a:schemeClr val="bg1"/>
              </a:solidFill>
              <a:latin typeface="+mj-lt"/>
            </a:endParaRPr>
          </a:p>
          <a:p>
            <a:pPr marL="355600" indent="-342900">
              <a:spcBef>
                <a:spcPts val="90"/>
              </a:spcBef>
              <a:buFontTx/>
              <a:buAutoNum type="arabicParenBoth"/>
            </a:pPr>
            <a:r>
              <a:rPr lang="en-US" sz="1200" i="1" spc="-5">
                <a:solidFill>
                  <a:schemeClr val="bg1"/>
                </a:solidFill>
              </a:rPr>
              <a:t>Unbleached Kraft Pulp</a:t>
            </a:r>
          </a:p>
          <a:p>
            <a:pPr marL="355600" indent="-342900">
              <a:spcBef>
                <a:spcPts val="90"/>
              </a:spcBef>
              <a:buFontTx/>
              <a:buAutoNum type="arabicParenBoth"/>
            </a:pPr>
            <a:r>
              <a:rPr lang="en-US" sz="1200" i="1" spc="-5">
                <a:solidFill>
                  <a:schemeClr val="bg1"/>
                </a:solidFill>
              </a:rPr>
              <a:t>Dissolving Pulp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0859BB7-F83E-442A-971C-B3ECF637B2F7}"/>
              </a:ext>
            </a:extLst>
          </p:cNvPr>
          <p:cNvGrpSpPr/>
          <p:nvPr/>
        </p:nvGrpSpPr>
        <p:grpSpPr>
          <a:xfrm>
            <a:off x="-311150" y="7762875"/>
            <a:ext cx="10244534" cy="2181594"/>
            <a:chOff x="-311150" y="7762875"/>
            <a:chExt cx="10244534" cy="2181594"/>
          </a:xfrm>
        </p:grpSpPr>
        <p:pic>
          <p:nvPicPr>
            <p:cNvPr id="1028" name="Picture 4" descr="Image result for hygienic fluff products personal">
              <a:extLst>
                <a:ext uri="{FF2B5EF4-FFF2-40B4-BE49-F238E27FC236}">
                  <a16:creationId xmlns:a16="http://schemas.microsoft.com/office/drawing/2014/main" id="{35FAAB77-E99E-4571-8D2D-E94F92866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650" y="7766635"/>
              <a:ext cx="2171103" cy="2171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48AA52C-89A0-4E94-9A81-B6B49C7CDEDF}"/>
                </a:ext>
              </a:extLst>
            </p:cNvPr>
            <p:cNvGrpSpPr/>
            <p:nvPr/>
          </p:nvGrpSpPr>
          <p:grpSpPr>
            <a:xfrm>
              <a:off x="-311150" y="7762875"/>
              <a:ext cx="10244534" cy="2181594"/>
              <a:chOff x="-336916" y="7772536"/>
              <a:chExt cx="10244534" cy="2181594"/>
            </a:xfrm>
          </p:grpSpPr>
          <p:grpSp>
            <p:nvGrpSpPr>
              <p:cNvPr id="3" name="Grupo 2">
                <a:extLst>
                  <a:ext uri="{FF2B5EF4-FFF2-40B4-BE49-F238E27FC236}">
                    <a16:creationId xmlns:a16="http://schemas.microsoft.com/office/drawing/2014/main" id="{4618B3DD-4A34-459C-9509-0AA683966F45}"/>
                  </a:ext>
                </a:extLst>
              </p:cNvPr>
              <p:cNvGrpSpPr/>
              <p:nvPr/>
            </p:nvGrpSpPr>
            <p:grpSpPr>
              <a:xfrm>
                <a:off x="-336916" y="7772536"/>
                <a:ext cx="10244534" cy="2181594"/>
                <a:chOff x="173305" y="7783383"/>
                <a:chExt cx="10244534" cy="2181594"/>
              </a:xfrm>
            </p:grpSpPr>
            <p:pic>
              <p:nvPicPr>
                <p:cNvPr id="36" name="Imagen 35">
                  <a:extLst>
                    <a:ext uri="{FF2B5EF4-FFF2-40B4-BE49-F238E27FC236}">
                      <a16:creationId xmlns:a16="http://schemas.microsoft.com/office/drawing/2014/main" id="{7D36EF25-A485-4344-927A-04B3CC04DC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73305" y="7783383"/>
                  <a:ext cx="2278327" cy="2165202"/>
                </a:xfrm>
                <a:prstGeom prst="rect">
                  <a:avLst/>
                </a:prstGeom>
              </p:spPr>
            </p:pic>
            <p:pic>
              <p:nvPicPr>
                <p:cNvPr id="38" name="Imagen 37">
                  <a:extLst>
                    <a:ext uri="{FF2B5EF4-FFF2-40B4-BE49-F238E27FC236}">
                      <a16:creationId xmlns:a16="http://schemas.microsoft.com/office/drawing/2014/main" id="{538A9EC4-21F5-4E30-A4AA-11BEE4659E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14186" y="7793874"/>
                  <a:ext cx="2003653" cy="2171103"/>
                </a:xfrm>
                <a:prstGeom prst="rect">
                  <a:avLst/>
                </a:prstGeom>
              </p:spPr>
            </p:pic>
          </p:grpSp>
          <p:pic>
            <p:nvPicPr>
              <p:cNvPr id="1026" name="Picture 2" descr="Image result for containerboard producers">
                <a:extLst>
                  <a:ext uri="{FF2B5EF4-FFF2-40B4-BE49-F238E27FC236}">
                    <a16:creationId xmlns:a16="http://schemas.microsoft.com/office/drawing/2014/main" id="{F4AA863A-1E89-4DA9-8065-5D4CCDE049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006484" y="7776296"/>
                <a:ext cx="2118222" cy="2171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EC81AFAA-AD71-4562-9F46-E8597C66AF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1969" y="7773366"/>
            <a:ext cx="2110282" cy="2151684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4F783FF1-64D9-44A4-997F-73D6D48935C3}"/>
              </a:ext>
            </a:extLst>
          </p:cNvPr>
          <p:cNvSpPr txBox="1"/>
          <p:nvPr/>
        </p:nvSpPr>
        <p:spPr>
          <a:xfrm>
            <a:off x="-313600" y="7300125"/>
            <a:ext cx="1129504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2400" b="1" i="0" u="none" strike="noStrike" cap="none" spc="-266" normalizeH="0" baseline="0">
                <a:ln>
                  <a:noFill/>
                </a:ln>
                <a:solidFill>
                  <a:srgbClr val="968E82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                                                </a:t>
            </a:r>
          </a:p>
          <a:p>
            <a:r>
              <a:rPr lang="en-US" sz="2400" b="1" spc="-266">
                <a:solidFill>
                  <a:srgbClr val="F6ECC8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EKP</a:t>
            </a:r>
            <a:r>
              <a:rPr kumimoji="0" lang="en-US" sz="2400" b="1" i="0" u="none" strike="noStrike" cap="none" spc="-266" normalizeH="0" baseline="0">
                <a:ln>
                  <a:noFill/>
                </a:ln>
                <a:solidFill>
                  <a:srgbClr val="F6ECC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spc="0" baseline="30000">
                <a:solidFill>
                  <a:srgbClr val="F6EC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</a:t>
            </a:r>
            <a:r>
              <a:rPr lang="en-US" b="1" spc="0" baseline="3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b="1" i="0" u="none" strike="noStrike" cap="none" spc="-266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</a:t>
            </a:r>
            <a:r>
              <a:rPr kumimoji="0" lang="en-US" sz="2400" b="1" i="0" u="none" strike="noStrike" cap="none" spc="-266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BSKP</a:t>
            </a:r>
            <a:r>
              <a:rPr lang="en-US" sz="2400" b="1" baseline="3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baseline="3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en-US" b="1" spc="-266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</a:t>
            </a:r>
            <a:r>
              <a:rPr lang="en-US" sz="2400" b="1" spc="-266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UKP </a:t>
            </a:r>
            <a:r>
              <a:rPr lang="en-US" sz="2000" b="1" baseline="300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en-US" sz="2000" b="1" spc="-266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</a:t>
            </a:r>
            <a:r>
              <a:rPr lang="en-US" sz="2400" b="1" spc="-266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FLUFF                                        DP</a:t>
            </a:r>
            <a:r>
              <a:rPr lang="en-US" sz="2400" b="1" baseline="3000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(4)</a:t>
            </a:r>
            <a:r>
              <a:rPr lang="en-US" sz="2400" b="1" spc="-266">
                <a:solidFill>
                  <a:schemeClr val="accent6"/>
                </a:solidFill>
                <a:ea typeface="Calibri"/>
                <a:cs typeface="Calibri"/>
                <a:sym typeface="Calibri"/>
              </a:rPr>
              <a:t> </a:t>
            </a:r>
            <a:endParaRPr kumimoji="0" lang="en-US" sz="2400" b="1" i="0" u="none" strike="noStrike" cap="none" spc="-266" normalizeH="0" baseline="0">
              <a:ln>
                <a:noFill/>
              </a:ln>
              <a:solidFill>
                <a:schemeClr val="accent6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1C6776B-0947-439F-B362-110AB66932EF}"/>
              </a:ext>
            </a:extLst>
          </p:cNvPr>
          <p:cNvSpPr/>
          <p:nvPr/>
        </p:nvSpPr>
        <p:spPr>
          <a:xfrm>
            <a:off x="10217921" y="1534969"/>
            <a:ext cx="153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pc="5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lang="es-CL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pc="10" err="1">
                <a:solidFill>
                  <a:srgbClr val="EA7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tonnes</a:t>
            </a:r>
            <a:endParaRPr lang="en-U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6C1EBDE-9C71-4467-A24B-C85A71EB685F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</a:rPr>
              <a:t>8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8854086E-AED2-453A-B0B5-AF9A3A72EEAD}"/>
              </a:ext>
            </a:extLst>
          </p:cNvPr>
          <p:cNvSpPr/>
          <p:nvPr/>
        </p:nvSpPr>
        <p:spPr>
          <a:xfrm>
            <a:off x="11176892" y="4692590"/>
            <a:ext cx="498218" cy="40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45BABF3-92EB-4C90-B634-A368F7EA8CCF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64A44421-196D-40D7-B1B4-6A06B451AE1A}"/>
                </a:ext>
              </a:extLst>
            </p:cNvPr>
            <p:cNvSpPr/>
            <p:nvPr/>
          </p:nvSpPr>
          <p:spPr>
            <a:xfrm>
              <a:off x="17519650" y="10658475"/>
              <a:ext cx="2209800" cy="450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E1F0005D-8E49-4977-86EA-F7656C77588E}"/>
                </a:ext>
              </a:extLst>
            </p:cNvPr>
            <p:cNvGrpSpPr/>
            <p:nvPr/>
          </p:nvGrpSpPr>
          <p:grpSpPr>
            <a:xfrm>
              <a:off x="16071850" y="10506075"/>
              <a:ext cx="3827379" cy="817543"/>
              <a:chOff x="16071850" y="10506075"/>
              <a:chExt cx="3827379" cy="817543"/>
            </a:xfrm>
          </p:grpSpPr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65F2C8AB-1B65-4BF6-ADE1-2A1D3E6FF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1850" y="10780734"/>
                <a:ext cx="1566906" cy="251092"/>
              </a:xfrm>
              <a:prstGeom prst="rect">
                <a:avLst/>
              </a:prstGeom>
            </p:spPr>
          </p:pic>
          <p:pic>
            <p:nvPicPr>
              <p:cNvPr id="43" name="Imagen 42" descr="Logotipo&#10;&#10;Descripción generada automáticamente">
                <a:extLst>
                  <a:ext uri="{FF2B5EF4-FFF2-40B4-BE49-F238E27FC236}">
                    <a16:creationId xmlns:a16="http://schemas.microsoft.com/office/drawing/2014/main" id="{B654ED45-2A8A-4D20-A9F5-F6CA3A266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76850" y="10519882"/>
                <a:ext cx="1922379" cy="772796"/>
              </a:xfrm>
              <a:prstGeom prst="rect">
                <a:avLst/>
              </a:prstGeom>
            </p:spPr>
          </p:pic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C1F36D12-61E1-4FBD-AD5F-875626C4D40F}"/>
                  </a:ext>
                </a:extLst>
              </p:cNvPr>
              <p:cNvCxnSpPr/>
              <p:nvPr/>
            </p:nvCxnSpPr>
            <p:spPr>
              <a:xfrm>
                <a:off x="17848743" y="10506075"/>
                <a:ext cx="0" cy="817543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48067E66-38F4-4543-894E-32520D79B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06381" y="10775077"/>
              <a:ext cx="1602211" cy="256749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FCE18C43-97CF-44EE-A294-8BDD57B5D0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4546" y="2094597"/>
            <a:ext cx="7138951" cy="375876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418087C-CD63-4423-852A-C556EBB64F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0541" y="6557058"/>
            <a:ext cx="3745710" cy="411313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52D4700-8A39-4473-9252-6DCBCDB88F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13695" y="6768733"/>
            <a:ext cx="4090020" cy="34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1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A35E8EE-F770-4968-A12B-253E8D4B1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642" y="2193597"/>
            <a:ext cx="9035055" cy="3615241"/>
          </a:xfrm>
          <a:prstGeom prst="rect">
            <a:avLst/>
          </a:prstGeom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AD488AA7-70C6-FE48-B983-1F7AB82409CD}"/>
              </a:ext>
            </a:extLst>
          </p:cNvPr>
          <p:cNvSpPr txBox="1"/>
          <p:nvPr/>
        </p:nvSpPr>
        <p:spPr>
          <a:xfrm>
            <a:off x="777010" y="1871128"/>
            <a:ext cx="2341880" cy="4165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50" spc="5">
                <a:solidFill>
                  <a:srgbClr val="9F9A04"/>
                </a:solidFill>
                <a:latin typeface="AauxPro OT"/>
                <a:cs typeface="AauxPro OT"/>
              </a:rPr>
              <a:t>Total</a:t>
            </a:r>
            <a:r>
              <a:rPr sz="2550" spc="-85">
                <a:solidFill>
                  <a:srgbClr val="9F9A04"/>
                </a:solidFill>
                <a:latin typeface="AauxPro OT"/>
                <a:cs typeface="AauxPro OT"/>
              </a:rPr>
              <a:t> </a:t>
            </a:r>
            <a:r>
              <a:rPr sz="2550" spc="5">
                <a:solidFill>
                  <a:srgbClr val="9F9A04"/>
                </a:solidFill>
                <a:latin typeface="AauxPro OT"/>
                <a:cs typeface="AauxPro OT"/>
              </a:rPr>
              <a:t>Plantations</a:t>
            </a:r>
            <a:endParaRPr sz="2550">
              <a:latin typeface="AauxPro OT"/>
              <a:cs typeface="AauxPro OT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975040B-FC46-BE4F-ABFB-FA490B8DC4B2}"/>
              </a:ext>
            </a:extLst>
          </p:cNvPr>
          <p:cNvSpPr/>
          <p:nvPr/>
        </p:nvSpPr>
        <p:spPr>
          <a:xfrm>
            <a:off x="669639" y="2368726"/>
            <a:ext cx="7851775" cy="0"/>
          </a:xfrm>
          <a:custGeom>
            <a:avLst/>
            <a:gdLst/>
            <a:ahLst/>
            <a:cxnLst/>
            <a:rect l="l" t="t" r="r" b="b"/>
            <a:pathLst>
              <a:path w="7851775">
                <a:moveTo>
                  <a:pt x="0" y="0"/>
                </a:moveTo>
                <a:lnTo>
                  <a:pt x="7851755" y="0"/>
                </a:lnTo>
              </a:path>
            </a:pathLst>
          </a:custGeom>
          <a:ln w="20341">
            <a:solidFill>
              <a:srgbClr val="6960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41AB35D-5DE0-794C-A32A-08DB8F9D8282}"/>
              </a:ext>
            </a:extLst>
          </p:cNvPr>
          <p:cNvSpPr txBox="1"/>
          <p:nvPr/>
        </p:nvSpPr>
        <p:spPr>
          <a:xfrm>
            <a:off x="10645639" y="1941915"/>
            <a:ext cx="3267710" cy="4165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50">
                <a:solidFill>
                  <a:srgbClr val="9F9A04"/>
                </a:solidFill>
                <a:latin typeface="AauxPro OT"/>
                <a:cs typeface="AauxPro OT"/>
              </a:rPr>
              <a:t>Planting and</a:t>
            </a:r>
            <a:r>
              <a:rPr sz="2550" spc="-80">
                <a:solidFill>
                  <a:srgbClr val="9F9A04"/>
                </a:solidFill>
                <a:latin typeface="AauxPro OT"/>
                <a:cs typeface="AauxPro OT"/>
              </a:rPr>
              <a:t> </a:t>
            </a:r>
            <a:r>
              <a:rPr sz="2550">
                <a:solidFill>
                  <a:srgbClr val="9F9A04"/>
                </a:solidFill>
                <a:latin typeface="AauxPro OT"/>
                <a:cs typeface="AauxPro OT"/>
              </a:rPr>
              <a:t>harvesting</a:t>
            </a:r>
            <a:endParaRPr sz="2550">
              <a:latin typeface="AauxPro OT"/>
              <a:cs typeface="AauxPro OT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35941EF7-7247-CB4C-8EA4-485C8B20B555}"/>
              </a:ext>
            </a:extLst>
          </p:cNvPr>
          <p:cNvSpPr/>
          <p:nvPr/>
        </p:nvSpPr>
        <p:spPr>
          <a:xfrm>
            <a:off x="10635898" y="2406359"/>
            <a:ext cx="8375015" cy="0"/>
          </a:xfrm>
          <a:custGeom>
            <a:avLst/>
            <a:gdLst/>
            <a:ahLst/>
            <a:cxnLst/>
            <a:rect l="l" t="t" r="r" b="b"/>
            <a:pathLst>
              <a:path w="8375015">
                <a:moveTo>
                  <a:pt x="0" y="0"/>
                </a:moveTo>
                <a:lnTo>
                  <a:pt x="8374930" y="0"/>
                </a:lnTo>
              </a:path>
            </a:pathLst>
          </a:custGeom>
          <a:ln w="20341">
            <a:solidFill>
              <a:srgbClr val="6960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C1430D9F-8CBC-6B41-8941-1035E42DD26A}"/>
              </a:ext>
            </a:extLst>
          </p:cNvPr>
          <p:cNvSpPr txBox="1"/>
          <p:nvPr/>
        </p:nvSpPr>
        <p:spPr>
          <a:xfrm>
            <a:off x="831850" y="2374781"/>
            <a:ext cx="2179955" cy="3187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>
                <a:solidFill>
                  <a:srgbClr val="C7B700"/>
                </a:solidFill>
                <a:latin typeface="AauxPro OT"/>
                <a:cs typeface="AauxPro OT"/>
              </a:rPr>
              <a:t>In thousand</a:t>
            </a:r>
            <a:r>
              <a:rPr sz="1900" spc="-85">
                <a:solidFill>
                  <a:srgbClr val="C7B700"/>
                </a:solidFill>
                <a:latin typeface="AauxPro OT"/>
                <a:cs typeface="AauxPro OT"/>
              </a:rPr>
              <a:t> </a:t>
            </a:r>
            <a:r>
              <a:rPr sz="1900">
                <a:solidFill>
                  <a:srgbClr val="C7B700"/>
                </a:solidFill>
                <a:latin typeface="AauxPro OT"/>
                <a:cs typeface="AauxPro OT"/>
              </a:rPr>
              <a:t>hectares</a:t>
            </a: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AAC974AF-454A-E544-A7D8-2FF7348CB6DF}"/>
              </a:ext>
            </a:extLst>
          </p:cNvPr>
          <p:cNvSpPr txBox="1"/>
          <p:nvPr/>
        </p:nvSpPr>
        <p:spPr>
          <a:xfrm>
            <a:off x="10661650" y="2474859"/>
            <a:ext cx="2179955" cy="3187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>
                <a:solidFill>
                  <a:srgbClr val="C7B700"/>
                </a:solidFill>
                <a:latin typeface="AauxPro OT"/>
                <a:cs typeface="AauxPro OT"/>
              </a:rPr>
              <a:t>In thousand</a:t>
            </a:r>
            <a:r>
              <a:rPr sz="1900" spc="-85">
                <a:solidFill>
                  <a:srgbClr val="C7B700"/>
                </a:solidFill>
                <a:latin typeface="AauxPro OT"/>
                <a:cs typeface="AauxPro OT"/>
              </a:rPr>
              <a:t> </a:t>
            </a:r>
            <a:r>
              <a:rPr sz="1900">
                <a:solidFill>
                  <a:srgbClr val="C7B700"/>
                </a:solidFill>
                <a:latin typeface="AauxPro OT"/>
                <a:cs typeface="AauxPro OT"/>
              </a:rPr>
              <a:t>hectares</a:t>
            </a: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BA7876EE-D622-6F4C-84FB-A6F6C968A1FF}"/>
              </a:ext>
            </a:extLst>
          </p:cNvPr>
          <p:cNvSpPr txBox="1"/>
          <p:nvPr/>
        </p:nvSpPr>
        <p:spPr>
          <a:xfrm>
            <a:off x="5067580" y="1973737"/>
            <a:ext cx="3460470" cy="1859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spc="10">
                <a:solidFill>
                  <a:srgbClr val="766E6A"/>
                </a:solidFill>
                <a:latin typeface="AauxProOT-MediumItalicOSF"/>
                <a:cs typeface="AauxProOT-MediumItalicOSF"/>
              </a:rPr>
              <a:t>Includes plantations in Chile, Argentina, </a:t>
            </a:r>
            <a:r>
              <a:rPr sz="1100" spc="5">
                <a:solidFill>
                  <a:srgbClr val="766E6A"/>
                </a:solidFill>
                <a:latin typeface="AauxProOT-MediumItalicOSF"/>
                <a:cs typeface="AauxProOT-MediumItalicOSF"/>
              </a:rPr>
              <a:t>Brazil </a:t>
            </a:r>
            <a:r>
              <a:rPr sz="1100" spc="15">
                <a:solidFill>
                  <a:srgbClr val="766E6A"/>
                </a:solidFill>
                <a:latin typeface="AauxProOT-MediumItalicOSF"/>
                <a:cs typeface="AauxProOT-MediumItalicOSF"/>
              </a:rPr>
              <a:t>and</a:t>
            </a:r>
            <a:r>
              <a:rPr sz="1100" spc="20">
                <a:solidFill>
                  <a:srgbClr val="766E6A"/>
                </a:solidFill>
                <a:latin typeface="AauxProOT-MediumItalicOSF"/>
                <a:cs typeface="AauxProOT-MediumItalicOSF"/>
              </a:rPr>
              <a:t> </a:t>
            </a:r>
            <a:r>
              <a:rPr sz="1100" spc="15">
                <a:solidFill>
                  <a:srgbClr val="766E6A"/>
                </a:solidFill>
                <a:latin typeface="AauxProOT-MediumItalicOSF"/>
                <a:cs typeface="AauxProOT-MediumItalicOSF"/>
              </a:rPr>
              <a:t>Uruguay</a:t>
            </a:r>
            <a:endParaRPr sz="1100">
              <a:latin typeface="AauxProOT-MediumItalicOSF"/>
              <a:cs typeface="AauxProOT-MediumItalicOSF"/>
            </a:endParaRPr>
          </a:p>
        </p:txBody>
      </p:sp>
      <p:sp>
        <p:nvSpPr>
          <p:cNvPr id="78" name="object 6">
            <a:extLst>
              <a:ext uri="{FF2B5EF4-FFF2-40B4-BE49-F238E27FC236}">
                <a16:creationId xmlns:a16="http://schemas.microsoft.com/office/drawing/2014/main" id="{FE239BC8-683E-B345-A418-3C1675F36D6B}"/>
              </a:ext>
            </a:extLst>
          </p:cNvPr>
          <p:cNvSpPr txBox="1">
            <a:spLocks/>
          </p:cNvSpPr>
          <p:nvPr/>
        </p:nvSpPr>
        <p:spPr>
          <a:xfrm>
            <a:off x="527050" y="922414"/>
            <a:ext cx="9982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CL" sz="3600" kern="0" spc="15" dirty="0">
                <a:solidFill>
                  <a:srgbClr val="C7B700"/>
                </a:solidFill>
              </a:rPr>
              <a:t>PULP BUSINESS – FORESTRY OPERATIONS</a:t>
            </a:r>
            <a:endParaRPr lang="es-CL" sz="3600" kern="0" spc="20" dirty="0">
              <a:solidFill>
                <a:srgbClr val="C7B700"/>
              </a:solidFill>
            </a:endParaRP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0FDB13AF-950D-4144-A58F-7AA68BB6827F}"/>
              </a:ext>
            </a:extLst>
          </p:cNvPr>
          <p:cNvSpPr/>
          <p:nvPr/>
        </p:nvSpPr>
        <p:spPr>
          <a:xfrm>
            <a:off x="-98668" y="5898878"/>
            <a:ext cx="20415250" cy="56490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91" name="Grupo 90">
            <a:extLst>
              <a:ext uri="{FF2B5EF4-FFF2-40B4-BE49-F238E27FC236}">
                <a16:creationId xmlns:a16="http://schemas.microsoft.com/office/drawing/2014/main" id="{03CA615E-0886-4F8A-8C18-93AFBAB81635}"/>
              </a:ext>
            </a:extLst>
          </p:cNvPr>
          <p:cNvGrpSpPr/>
          <p:nvPr/>
        </p:nvGrpSpPr>
        <p:grpSpPr>
          <a:xfrm>
            <a:off x="8596517" y="7023910"/>
            <a:ext cx="2343151" cy="3786965"/>
            <a:chOff x="9004620" y="5777597"/>
            <a:chExt cx="2902866" cy="4691567"/>
          </a:xfrm>
        </p:grpSpPr>
        <p:sp>
          <p:nvSpPr>
            <p:cNvPr id="101" name="object 2">
              <a:extLst>
                <a:ext uri="{FF2B5EF4-FFF2-40B4-BE49-F238E27FC236}">
                  <a16:creationId xmlns:a16="http://schemas.microsoft.com/office/drawing/2014/main" id="{FECCA8FB-91F0-4051-BEDF-C27CE445153E}"/>
                </a:ext>
              </a:extLst>
            </p:cNvPr>
            <p:cNvSpPr/>
            <p:nvPr/>
          </p:nvSpPr>
          <p:spPr>
            <a:xfrm>
              <a:off x="9004620" y="5777597"/>
              <a:ext cx="567055" cy="1735455"/>
            </a:xfrm>
            <a:custGeom>
              <a:avLst/>
              <a:gdLst/>
              <a:ahLst/>
              <a:cxnLst/>
              <a:rect l="l" t="t" r="r" b="b"/>
              <a:pathLst>
                <a:path w="567054" h="1735454">
                  <a:moveTo>
                    <a:pt x="566705" y="0"/>
                  </a:moveTo>
                  <a:lnTo>
                    <a:pt x="0" y="384875"/>
                  </a:lnTo>
                  <a:lnTo>
                    <a:pt x="566705" y="1734888"/>
                  </a:lnTo>
                  <a:lnTo>
                    <a:pt x="566705" y="0"/>
                  </a:lnTo>
                  <a:close/>
                </a:path>
              </a:pathLst>
            </a:custGeom>
            <a:ln w="26626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3">
              <a:extLst>
                <a:ext uri="{FF2B5EF4-FFF2-40B4-BE49-F238E27FC236}">
                  <a16:creationId xmlns:a16="http://schemas.microsoft.com/office/drawing/2014/main" id="{881F7E3A-9F40-4564-83B5-608A1F209509}"/>
                </a:ext>
              </a:extLst>
            </p:cNvPr>
            <p:cNvSpPr/>
            <p:nvPr/>
          </p:nvSpPr>
          <p:spPr>
            <a:xfrm>
              <a:off x="9571321" y="5777598"/>
              <a:ext cx="2336165" cy="4053204"/>
            </a:xfrm>
            <a:custGeom>
              <a:avLst/>
              <a:gdLst/>
              <a:ahLst/>
              <a:cxnLst/>
              <a:rect l="l" t="t" r="r" b="b"/>
              <a:pathLst>
                <a:path w="2336165" h="4053204">
                  <a:moveTo>
                    <a:pt x="2335614" y="1246232"/>
                  </a:moveTo>
                  <a:lnTo>
                    <a:pt x="0" y="0"/>
                  </a:lnTo>
                  <a:lnTo>
                    <a:pt x="0" y="4053071"/>
                  </a:lnTo>
                  <a:lnTo>
                    <a:pt x="2335614" y="1246232"/>
                  </a:lnTo>
                  <a:close/>
                </a:path>
              </a:pathLst>
            </a:custGeom>
            <a:ln w="26626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4">
              <a:extLst>
                <a:ext uri="{FF2B5EF4-FFF2-40B4-BE49-F238E27FC236}">
                  <a16:creationId xmlns:a16="http://schemas.microsoft.com/office/drawing/2014/main" id="{9F82F16D-9140-4E66-BFB4-E7D60F516E1C}"/>
                </a:ext>
              </a:extLst>
            </p:cNvPr>
            <p:cNvSpPr/>
            <p:nvPr/>
          </p:nvSpPr>
          <p:spPr>
            <a:xfrm>
              <a:off x="9571328" y="9115979"/>
              <a:ext cx="615950" cy="1353185"/>
            </a:xfrm>
            <a:custGeom>
              <a:avLst/>
              <a:gdLst/>
              <a:ahLst/>
              <a:cxnLst/>
              <a:rect l="l" t="t" r="r" b="b"/>
              <a:pathLst>
                <a:path w="615950" h="1353184">
                  <a:moveTo>
                    <a:pt x="615880" y="1352627"/>
                  </a:moveTo>
                  <a:lnTo>
                    <a:pt x="615880" y="0"/>
                  </a:lnTo>
                  <a:lnTo>
                    <a:pt x="0" y="714687"/>
                  </a:lnTo>
                  <a:lnTo>
                    <a:pt x="615880" y="1352627"/>
                  </a:lnTo>
                  <a:close/>
                </a:path>
              </a:pathLst>
            </a:custGeom>
            <a:ln w="26626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5">
            <a:extLst>
              <a:ext uri="{FF2B5EF4-FFF2-40B4-BE49-F238E27FC236}">
                <a16:creationId xmlns:a16="http://schemas.microsoft.com/office/drawing/2014/main" id="{00437579-ADE9-4C5C-B78B-1980A1FCC2DD}"/>
              </a:ext>
            </a:extLst>
          </p:cNvPr>
          <p:cNvSpPr txBox="1"/>
          <p:nvPr/>
        </p:nvSpPr>
        <p:spPr>
          <a:xfrm>
            <a:off x="450850" y="11112160"/>
            <a:ext cx="2850076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s-ES" sz="1400" i="1" spc="15" dirty="0">
                <a:solidFill>
                  <a:schemeClr val="bg1"/>
                </a:solidFill>
                <a:latin typeface="AauxProOT-MediumItalicOSF"/>
                <a:cs typeface="AauxProOT-MediumItalicOSF"/>
              </a:rPr>
              <a:t>As </a:t>
            </a:r>
            <a:r>
              <a:rPr lang="es-ES" sz="1400" i="1" spc="15" dirty="0" err="1">
                <a:solidFill>
                  <a:schemeClr val="bg1"/>
                </a:solidFill>
                <a:latin typeface="AauxProOT-MediumItalicOSF"/>
                <a:cs typeface="AauxProOT-MediumItalicOSF"/>
              </a:rPr>
              <a:t>of</a:t>
            </a:r>
            <a:r>
              <a:rPr lang="es-ES" sz="1400" i="1" spc="15" dirty="0">
                <a:solidFill>
                  <a:schemeClr val="bg1"/>
                </a:solidFill>
                <a:latin typeface="AauxProOT-MediumItalicOSF"/>
                <a:cs typeface="AauxProOT-MediumItalicOSF"/>
              </a:rPr>
              <a:t> </a:t>
            </a:r>
            <a:r>
              <a:rPr lang="es-ES" sz="1400" i="1" spc="15" dirty="0" err="1">
                <a:solidFill>
                  <a:schemeClr val="bg1"/>
                </a:solidFill>
                <a:latin typeface="AauxProOT-MediumItalicOSF"/>
                <a:cs typeface="AauxProOT-MediumItalicOSF"/>
              </a:rPr>
              <a:t>December</a:t>
            </a:r>
            <a:r>
              <a:rPr lang="es-ES" sz="1400" i="1" spc="15" dirty="0">
                <a:solidFill>
                  <a:schemeClr val="bg1"/>
                </a:solidFill>
                <a:latin typeface="AauxProOT-MediumItalicOSF"/>
                <a:cs typeface="AauxProOT-MediumItalicOSF"/>
              </a:rPr>
              <a:t> 2021</a:t>
            </a:r>
            <a:endParaRPr sz="1400" dirty="0">
              <a:solidFill>
                <a:schemeClr val="bg1"/>
              </a:solidFill>
              <a:latin typeface="AauxProOT-MediumItalicOSF"/>
              <a:cs typeface="AauxProOT-MediumItalicOSF"/>
            </a:endParaRPr>
          </a:p>
        </p:txBody>
      </p:sp>
      <p:sp>
        <p:nvSpPr>
          <p:cNvPr id="106" name="object 30">
            <a:extLst>
              <a:ext uri="{FF2B5EF4-FFF2-40B4-BE49-F238E27FC236}">
                <a16:creationId xmlns:a16="http://schemas.microsoft.com/office/drawing/2014/main" id="{7DB507EE-2882-4769-B2FD-4694808A5330}"/>
              </a:ext>
            </a:extLst>
          </p:cNvPr>
          <p:cNvSpPr txBox="1"/>
          <p:nvPr/>
        </p:nvSpPr>
        <p:spPr>
          <a:xfrm>
            <a:off x="7362351" y="9018739"/>
            <a:ext cx="1766871" cy="89524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en-US" sz="1900" spc="5" dirty="0">
                <a:solidFill>
                  <a:schemeClr val="bg1"/>
                </a:solidFill>
                <a:latin typeface="AauxPro OT"/>
                <a:cs typeface="AauxPro OT"/>
              </a:rPr>
              <a:t>Pine :      </a:t>
            </a:r>
            <a:r>
              <a:rPr lang="en-US" sz="1900" b="1" spc="5" dirty="0">
                <a:solidFill>
                  <a:schemeClr val="bg1"/>
                </a:solidFill>
                <a:latin typeface="AauxPro OT"/>
                <a:cs typeface="AauxPro OT"/>
              </a:rPr>
              <a:t>429</a:t>
            </a:r>
            <a:r>
              <a:rPr lang="en-US" sz="1900" b="1" spc="-8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  <a:r>
              <a:rPr lang="en-US" sz="1900" b="1" dirty="0">
                <a:solidFill>
                  <a:schemeClr val="bg1"/>
                </a:solidFill>
                <a:latin typeface="AauxPro OT"/>
                <a:cs typeface="AauxPro OT"/>
              </a:rPr>
              <a:t>  </a:t>
            </a:r>
            <a:r>
              <a:rPr lang="en-US" sz="1900" spc="5" dirty="0" err="1">
                <a:solidFill>
                  <a:schemeClr val="bg1"/>
                </a:solidFill>
                <a:latin typeface="AauxPro OT"/>
                <a:cs typeface="AauxPro OT"/>
              </a:rPr>
              <a:t>Euca</a:t>
            </a:r>
            <a:r>
              <a:rPr lang="en-US" sz="1900" spc="5" dirty="0">
                <a:solidFill>
                  <a:schemeClr val="bg1"/>
                </a:solidFill>
                <a:latin typeface="AauxPro OT"/>
                <a:cs typeface="AauxPro OT"/>
              </a:rPr>
              <a:t>:      </a:t>
            </a:r>
            <a:r>
              <a:rPr lang="en-US" sz="1900" b="1" spc="5" dirty="0">
                <a:solidFill>
                  <a:schemeClr val="bg1"/>
                </a:solidFill>
                <a:latin typeface="AauxPro OT"/>
                <a:cs typeface="AauxPro OT"/>
              </a:rPr>
              <a:t>183</a:t>
            </a:r>
            <a:r>
              <a:rPr lang="en-US" sz="1900" b="1" spc="-6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  <a:endParaRPr lang="en-US" sz="1900" b="1" dirty="0">
              <a:solidFill>
                <a:schemeClr val="bg1"/>
              </a:solidFill>
              <a:latin typeface="AauxPro OT"/>
              <a:cs typeface="AauxPro O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lang="en-US" sz="1900" spc="5" dirty="0">
                <a:solidFill>
                  <a:schemeClr val="bg1"/>
                </a:solidFill>
                <a:latin typeface="AauxPro OT"/>
                <a:cs typeface="AauxPro OT"/>
              </a:rPr>
              <a:t>Others:   	    </a:t>
            </a:r>
            <a:r>
              <a:rPr lang="en-US" sz="1900" b="1" spc="10" dirty="0">
                <a:solidFill>
                  <a:schemeClr val="bg1"/>
                </a:solidFill>
                <a:latin typeface="AauxPro OT"/>
                <a:cs typeface="AauxPro OT"/>
              </a:rPr>
              <a:t>2</a:t>
            </a:r>
            <a:r>
              <a:rPr lang="en-US" sz="1900" b="1" spc="-9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  <a:endParaRPr lang="en-US" sz="1900" b="1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07" name="object 33">
            <a:extLst>
              <a:ext uri="{FF2B5EF4-FFF2-40B4-BE49-F238E27FC236}">
                <a16:creationId xmlns:a16="http://schemas.microsoft.com/office/drawing/2014/main" id="{8956005C-E0CB-4C57-A8D2-1DE8B712B2ED}"/>
              </a:ext>
            </a:extLst>
          </p:cNvPr>
          <p:cNvSpPr txBox="1"/>
          <p:nvPr/>
        </p:nvSpPr>
        <p:spPr>
          <a:xfrm>
            <a:off x="11167367" y="8397103"/>
            <a:ext cx="1579126" cy="8989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1900" spc="5" dirty="0" err="1">
                <a:solidFill>
                  <a:schemeClr val="bg1"/>
                </a:solidFill>
                <a:latin typeface="AauxPro OT"/>
                <a:cs typeface="AauxPro OT"/>
              </a:rPr>
              <a:t>Euca</a:t>
            </a:r>
            <a:r>
              <a:rPr lang="en-US" sz="1900" spc="5" dirty="0">
                <a:solidFill>
                  <a:schemeClr val="bg1"/>
                </a:solidFill>
                <a:latin typeface="AauxPro OT"/>
                <a:cs typeface="AauxPro OT"/>
              </a:rPr>
              <a:t>:     </a:t>
            </a:r>
            <a:r>
              <a:rPr lang="en-US" sz="1900" b="1" spc="5" dirty="0">
                <a:solidFill>
                  <a:schemeClr val="bg1"/>
                </a:solidFill>
                <a:latin typeface="AauxPro OT"/>
                <a:cs typeface="AauxPro OT"/>
              </a:rPr>
              <a:t>86  </a:t>
            </a:r>
            <a:r>
              <a:rPr lang="en-US" sz="1900" b="1" dirty="0" err="1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  <a:endParaRPr lang="es-ES" sz="1900" spc="5" dirty="0">
              <a:solidFill>
                <a:schemeClr val="bg1"/>
              </a:solidFill>
              <a:latin typeface="AauxPro OT"/>
              <a:cs typeface="AauxPro O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Pine: </a:t>
            </a:r>
            <a:r>
              <a:rPr lang="es-ES" sz="1900" spc="5" dirty="0">
                <a:solidFill>
                  <a:schemeClr val="bg1"/>
                </a:solidFill>
                <a:latin typeface="AauxPro OT"/>
                <a:cs typeface="AauxPro OT"/>
              </a:rPr>
              <a:t>    </a:t>
            </a:r>
            <a:r>
              <a:rPr sz="1900" b="1" spc="5" dirty="0">
                <a:solidFill>
                  <a:schemeClr val="bg1"/>
                </a:solidFill>
                <a:latin typeface="AauxPro OT"/>
                <a:cs typeface="AauxPro OT"/>
              </a:rPr>
              <a:t>0.</a:t>
            </a:r>
            <a:r>
              <a:rPr lang="es-ES" sz="1900" b="1" spc="5" dirty="0">
                <a:solidFill>
                  <a:schemeClr val="bg1"/>
                </a:solidFill>
                <a:latin typeface="AauxPro OT"/>
                <a:cs typeface="AauxPro OT"/>
              </a:rPr>
              <a:t>2</a:t>
            </a:r>
            <a:r>
              <a:rPr sz="1900" b="1" spc="-4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900" b="1" spc="-4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900" b="1" dirty="0" err="1">
                <a:solidFill>
                  <a:schemeClr val="bg1"/>
                </a:solidFill>
                <a:latin typeface="AauxPro OT"/>
                <a:cs typeface="AauxPro OT"/>
              </a:rPr>
              <a:t>th</a:t>
            </a:r>
            <a:r>
              <a:rPr lang="es-ES" sz="1900" b="1" dirty="0">
                <a:solidFill>
                  <a:schemeClr val="bg1"/>
                </a:solidFill>
                <a:latin typeface="AauxPro OT"/>
                <a:cs typeface="AauxPro OT"/>
              </a:rPr>
              <a:t>.</a:t>
            </a:r>
            <a:endParaRPr sz="1900" b="1" dirty="0">
              <a:solidFill>
                <a:schemeClr val="bg1"/>
              </a:solidFill>
              <a:latin typeface="AauxPro OT"/>
              <a:cs typeface="AauxPro OT"/>
            </a:endParaRPr>
          </a:p>
          <a:p>
            <a:pPr marL="12700" marR="5080">
              <a:lnSpc>
                <a:spcPct val="101200"/>
              </a:lnSpc>
            </a:pP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Others:</a:t>
            </a:r>
            <a:r>
              <a:rPr lang="es-ES" sz="1900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900" b="1" spc="5" dirty="0">
                <a:solidFill>
                  <a:schemeClr val="bg1"/>
                </a:solidFill>
                <a:latin typeface="AauxPro OT"/>
                <a:cs typeface="AauxPro OT"/>
              </a:rPr>
              <a:t>0.</a:t>
            </a:r>
            <a:r>
              <a:rPr lang="es-ES" sz="1900" b="1" spc="5" dirty="0">
                <a:solidFill>
                  <a:schemeClr val="bg1"/>
                </a:solidFill>
                <a:latin typeface="AauxPro OT"/>
                <a:cs typeface="AauxPro OT"/>
              </a:rPr>
              <a:t>3</a:t>
            </a:r>
            <a:r>
              <a:rPr sz="1900" b="1" spc="-8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900" b="1" spc="-8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900" b="1" dirty="0" err="1">
                <a:solidFill>
                  <a:schemeClr val="bg1"/>
                </a:solidFill>
                <a:latin typeface="AauxPro OT"/>
                <a:cs typeface="AauxPro OT"/>
              </a:rPr>
              <a:t>th</a:t>
            </a:r>
            <a:r>
              <a:rPr lang="es-ES" sz="1900" b="1" dirty="0">
                <a:solidFill>
                  <a:schemeClr val="bg1"/>
                </a:solidFill>
                <a:latin typeface="AauxPro OT"/>
                <a:cs typeface="AauxPro OT"/>
              </a:rPr>
              <a:t>.</a:t>
            </a:r>
            <a:endParaRPr sz="1900" b="1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08" name="object 35">
            <a:extLst>
              <a:ext uri="{FF2B5EF4-FFF2-40B4-BE49-F238E27FC236}">
                <a16:creationId xmlns:a16="http://schemas.microsoft.com/office/drawing/2014/main" id="{8C2F9D9B-90C5-49CE-B4DB-5F17DD785386}"/>
              </a:ext>
            </a:extLst>
          </p:cNvPr>
          <p:cNvSpPr txBox="1"/>
          <p:nvPr/>
        </p:nvSpPr>
        <p:spPr>
          <a:xfrm>
            <a:off x="10476561" y="9534332"/>
            <a:ext cx="1680947" cy="895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94310">
              <a:lnSpc>
                <a:spcPct val="101200"/>
              </a:lnSpc>
              <a:spcBef>
                <a:spcPts val="95"/>
              </a:spcBef>
            </a:pP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Pine :</a:t>
            </a:r>
            <a:r>
              <a:rPr lang="es-ES" sz="1900" spc="5" dirty="0">
                <a:solidFill>
                  <a:schemeClr val="bg1"/>
                </a:solidFill>
                <a:latin typeface="AauxPro OT"/>
                <a:cs typeface="AauxPro OT"/>
              </a:rPr>
              <a:t>    </a:t>
            </a: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900" b="1" spc="5" dirty="0">
                <a:solidFill>
                  <a:schemeClr val="bg1"/>
                </a:solidFill>
                <a:latin typeface="AauxPro OT"/>
                <a:cs typeface="AauxPro OT"/>
              </a:rPr>
              <a:t>9</a:t>
            </a:r>
            <a:r>
              <a:rPr lang="es-ES" sz="1900" b="1" spc="5" dirty="0">
                <a:solidFill>
                  <a:schemeClr val="bg1"/>
                </a:solidFill>
                <a:latin typeface="AauxPro OT"/>
                <a:cs typeface="AauxPro OT"/>
              </a:rPr>
              <a:t>2</a:t>
            </a:r>
            <a:r>
              <a:rPr sz="1900" b="1" spc="-8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900" b="1" spc="-8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900" b="1" dirty="0" err="1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  <a:r>
              <a:rPr sz="1900" b="1" dirty="0">
                <a:solidFill>
                  <a:schemeClr val="bg1"/>
                </a:solidFill>
                <a:latin typeface="AauxPro OT"/>
                <a:cs typeface="AauxPro OT"/>
              </a:rPr>
              <a:t>  </a:t>
            </a:r>
            <a:r>
              <a:rPr sz="1900" spc="5" dirty="0" err="1">
                <a:solidFill>
                  <a:schemeClr val="bg1"/>
                </a:solidFill>
                <a:latin typeface="AauxPro OT"/>
                <a:cs typeface="AauxPro OT"/>
              </a:rPr>
              <a:t>Euca</a:t>
            </a: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:</a:t>
            </a:r>
            <a:r>
              <a:rPr lang="es-ES" sz="1900" spc="5" dirty="0">
                <a:solidFill>
                  <a:schemeClr val="bg1"/>
                </a:solidFill>
                <a:latin typeface="AauxPro OT"/>
                <a:cs typeface="AauxPro OT"/>
              </a:rPr>
              <a:t>    </a:t>
            </a: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900" b="1" spc="5" dirty="0">
                <a:solidFill>
                  <a:schemeClr val="bg1"/>
                </a:solidFill>
                <a:latin typeface="AauxPro OT"/>
                <a:cs typeface="AauxPro OT"/>
              </a:rPr>
              <a:t>1</a:t>
            </a:r>
            <a:r>
              <a:rPr lang="es-ES" sz="1900" b="1" spc="5" dirty="0">
                <a:solidFill>
                  <a:schemeClr val="bg1"/>
                </a:solidFill>
                <a:latin typeface="AauxPro OT"/>
                <a:cs typeface="AauxPro OT"/>
              </a:rPr>
              <a:t>9</a:t>
            </a:r>
            <a:r>
              <a:rPr sz="1900" b="1" spc="-6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900" b="1" spc="-60" dirty="0">
                <a:solidFill>
                  <a:schemeClr val="bg1"/>
                </a:solidFill>
                <a:latin typeface="AauxPro OT"/>
                <a:cs typeface="AauxPro OT"/>
              </a:rPr>
              <a:t>  </a:t>
            </a:r>
            <a:r>
              <a:rPr sz="1900" b="1" dirty="0" err="1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  <a:endParaRPr sz="1900" b="1" dirty="0">
              <a:solidFill>
                <a:schemeClr val="bg1"/>
              </a:solidFill>
              <a:latin typeface="AauxPro OT"/>
              <a:cs typeface="AauxPro O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Others: </a:t>
            </a:r>
            <a:r>
              <a:rPr lang="es-ES" sz="1900" b="1" spc="10" dirty="0">
                <a:solidFill>
                  <a:schemeClr val="bg1"/>
                </a:solidFill>
                <a:latin typeface="AauxPro OT"/>
                <a:cs typeface="AauxPro OT"/>
              </a:rPr>
              <a:t>20  </a:t>
            </a:r>
            <a:r>
              <a:rPr sz="1900" b="1" spc="-8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900" b="1" dirty="0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</a:p>
        </p:txBody>
      </p:sp>
      <p:sp>
        <p:nvSpPr>
          <p:cNvPr id="109" name="object 38">
            <a:extLst>
              <a:ext uri="{FF2B5EF4-FFF2-40B4-BE49-F238E27FC236}">
                <a16:creationId xmlns:a16="http://schemas.microsoft.com/office/drawing/2014/main" id="{8F0D045C-1A66-4D69-A455-A6293A237722}"/>
              </a:ext>
            </a:extLst>
          </p:cNvPr>
          <p:cNvSpPr txBox="1"/>
          <p:nvPr/>
        </p:nvSpPr>
        <p:spPr>
          <a:xfrm>
            <a:off x="11250366" y="6983811"/>
            <a:ext cx="2206946" cy="908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8605">
              <a:lnSpc>
                <a:spcPct val="101200"/>
              </a:lnSpc>
              <a:spcBef>
                <a:spcPts val="95"/>
              </a:spcBef>
            </a:pP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Pine :</a:t>
            </a:r>
            <a:r>
              <a:rPr lang="es-ES" sz="1900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900" spc="5" dirty="0">
                <a:solidFill>
                  <a:schemeClr val="bg1"/>
                </a:solidFill>
                <a:latin typeface="AauxPro OT"/>
                <a:cs typeface="AauxPro OT"/>
              </a:rPr>
              <a:t>   </a:t>
            </a:r>
            <a:r>
              <a:rPr lang="es-ES" sz="1900" b="1" spc="5" dirty="0">
                <a:solidFill>
                  <a:schemeClr val="bg1"/>
                </a:solidFill>
                <a:latin typeface="AauxPro OT"/>
                <a:cs typeface="AauxPro OT"/>
              </a:rPr>
              <a:t>53</a:t>
            </a:r>
            <a:r>
              <a:rPr sz="1900" b="1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900" b="1" spc="5" dirty="0">
                <a:solidFill>
                  <a:schemeClr val="bg1"/>
                </a:solidFill>
                <a:latin typeface="AauxPro OT"/>
                <a:cs typeface="AauxPro OT"/>
              </a:rPr>
              <a:t>  </a:t>
            </a:r>
            <a:r>
              <a:rPr sz="1900" b="1" dirty="0" err="1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  <a:r>
              <a:rPr sz="1900" b="1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900" spc="5" dirty="0" err="1">
                <a:solidFill>
                  <a:schemeClr val="bg1"/>
                </a:solidFill>
                <a:latin typeface="AauxPro OT"/>
                <a:cs typeface="AauxPro OT"/>
              </a:rPr>
              <a:t>Euca</a:t>
            </a: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: </a:t>
            </a:r>
            <a:r>
              <a:rPr lang="es-ES" sz="1900" spc="5" dirty="0">
                <a:solidFill>
                  <a:schemeClr val="bg1"/>
                </a:solidFill>
                <a:latin typeface="AauxPro OT"/>
                <a:cs typeface="AauxPro OT"/>
              </a:rPr>
              <a:t>    </a:t>
            </a:r>
            <a:r>
              <a:rPr lang="es-ES" sz="1900" b="1" spc="5" dirty="0">
                <a:solidFill>
                  <a:schemeClr val="bg1"/>
                </a:solidFill>
                <a:latin typeface="AauxPro OT"/>
                <a:cs typeface="AauxPro OT"/>
              </a:rPr>
              <a:t>61</a:t>
            </a:r>
            <a:r>
              <a:rPr lang="es-ES" sz="1900" b="1" spc="-80" dirty="0">
                <a:solidFill>
                  <a:schemeClr val="bg1"/>
                </a:solidFill>
                <a:latin typeface="AauxPro OT"/>
                <a:cs typeface="AauxPro OT"/>
              </a:rPr>
              <a:t>   </a:t>
            </a:r>
            <a:r>
              <a:rPr sz="1900" b="1" dirty="0" err="1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  <a:endParaRPr sz="1900" b="1" dirty="0">
              <a:solidFill>
                <a:schemeClr val="bg1"/>
              </a:solidFill>
              <a:latin typeface="AauxPro OT"/>
              <a:cs typeface="AauxPro O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Others: </a:t>
            </a:r>
            <a:r>
              <a:rPr sz="1900" b="1" spc="5" dirty="0">
                <a:solidFill>
                  <a:schemeClr val="bg1"/>
                </a:solidFill>
                <a:latin typeface="AauxPro OT"/>
                <a:cs typeface="AauxPro OT"/>
              </a:rPr>
              <a:t>0.</a:t>
            </a:r>
            <a:r>
              <a:rPr lang="es-ES" sz="1900" b="1" spc="5" dirty="0">
                <a:solidFill>
                  <a:schemeClr val="bg1"/>
                </a:solidFill>
                <a:latin typeface="AauxPro OT"/>
                <a:cs typeface="AauxPro OT"/>
              </a:rPr>
              <a:t>2</a:t>
            </a:r>
            <a:r>
              <a:rPr sz="1900" b="1" spc="-8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900" b="1" spc="-80" dirty="0">
                <a:solidFill>
                  <a:schemeClr val="bg1"/>
                </a:solidFill>
                <a:latin typeface="AauxPro OT"/>
                <a:cs typeface="AauxPro OT"/>
              </a:rPr>
              <a:t>  </a:t>
            </a:r>
            <a:r>
              <a:rPr sz="1900" b="1" dirty="0" err="1">
                <a:solidFill>
                  <a:schemeClr val="bg1"/>
                </a:solidFill>
                <a:latin typeface="AauxPro OT"/>
                <a:cs typeface="AauxPro OT"/>
              </a:rPr>
              <a:t>th.</a:t>
            </a:r>
            <a:endParaRPr sz="1900" b="1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10" name="object 41">
            <a:extLst>
              <a:ext uri="{FF2B5EF4-FFF2-40B4-BE49-F238E27FC236}">
                <a16:creationId xmlns:a16="http://schemas.microsoft.com/office/drawing/2014/main" id="{6453F633-1159-4379-BBDA-438A9E9CE4AB}"/>
              </a:ext>
            </a:extLst>
          </p:cNvPr>
          <p:cNvSpPr txBox="1"/>
          <p:nvPr/>
        </p:nvSpPr>
        <p:spPr>
          <a:xfrm>
            <a:off x="13716885" y="6287977"/>
            <a:ext cx="6436909" cy="238334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250" b="1" spc="-10" dirty="0">
                <a:solidFill>
                  <a:schemeClr val="bg1"/>
                </a:solidFill>
                <a:latin typeface="AauxPro OT"/>
                <a:cs typeface="AauxPro OT"/>
              </a:rPr>
              <a:t>Environmental</a:t>
            </a:r>
            <a:r>
              <a:rPr sz="2250" b="1" spc="-5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2250" b="1" spc="-10" dirty="0">
                <a:solidFill>
                  <a:schemeClr val="bg1"/>
                </a:solidFill>
                <a:latin typeface="AauxPro OT"/>
                <a:cs typeface="AauxPro OT"/>
              </a:rPr>
              <a:t>Certifications</a:t>
            </a:r>
            <a:endParaRPr sz="2250" b="1" dirty="0">
              <a:solidFill>
                <a:schemeClr val="bg1"/>
              </a:solidFill>
              <a:latin typeface="AauxPro OT"/>
              <a:cs typeface="AauxPro OT"/>
            </a:endParaRPr>
          </a:p>
          <a:p>
            <a:pPr marL="12700" marR="328930">
              <a:lnSpc>
                <a:spcPct val="100000"/>
              </a:lnSpc>
              <a:spcBef>
                <a:spcPts val="985"/>
              </a:spcBef>
            </a:pPr>
            <a:r>
              <a:rPr sz="2400" b="1" dirty="0">
                <a:solidFill>
                  <a:schemeClr val="bg1"/>
                </a:solidFill>
                <a:latin typeface="AauxPro OT"/>
                <a:cs typeface="AauxPro OT"/>
              </a:rPr>
              <a:t>Our forests plantations  have international  certification in</a:t>
            </a:r>
            <a:r>
              <a:rPr sz="2400" b="1" spc="-8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2400" b="1" dirty="0">
                <a:solidFill>
                  <a:schemeClr val="bg1"/>
                </a:solidFill>
                <a:latin typeface="AauxPro OT"/>
                <a:cs typeface="AauxPro OT"/>
              </a:rPr>
              <a:t>Forestry  Management and Chain  of</a:t>
            </a:r>
            <a:r>
              <a:rPr sz="2400" b="1" spc="-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2400" b="1" dirty="0">
                <a:solidFill>
                  <a:schemeClr val="bg1"/>
                </a:solidFill>
                <a:latin typeface="AauxPro OT"/>
                <a:cs typeface="AauxPro OT"/>
              </a:rPr>
              <a:t>Custody</a:t>
            </a:r>
            <a:endParaRPr sz="2400" dirty="0">
              <a:solidFill>
                <a:schemeClr val="bg1"/>
              </a:solidFill>
              <a:latin typeface="AauxPro OT"/>
              <a:cs typeface="AauxPro OT"/>
            </a:endParaRPr>
          </a:p>
          <a:p>
            <a:pPr marL="12700" marR="753745">
              <a:lnSpc>
                <a:spcPct val="100000"/>
              </a:lnSpc>
              <a:spcBef>
                <a:spcPts val="1370"/>
              </a:spcBef>
            </a:pPr>
            <a:r>
              <a:rPr sz="1600" dirty="0">
                <a:solidFill>
                  <a:schemeClr val="bg1"/>
                </a:solidFill>
                <a:latin typeface="AauxPro OT"/>
                <a:cs typeface="AauxPro OT"/>
              </a:rPr>
              <a:t>For detailed information about  each certification, you</a:t>
            </a:r>
            <a:r>
              <a:rPr sz="1600" spc="-6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600" dirty="0">
                <a:solidFill>
                  <a:schemeClr val="bg1"/>
                </a:solidFill>
                <a:latin typeface="AauxPro OT"/>
                <a:cs typeface="AauxPro OT"/>
              </a:rPr>
              <a:t>can</a:t>
            </a:r>
            <a:r>
              <a:rPr sz="1600" spc="-2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sz="1600" dirty="0">
                <a:solidFill>
                  <a:schemeClr val="bg1"/>
                </a:solidFill>
                <a:latin typeface="AauxPro OT"/>
                <a:cs typeface="AauxPro OT"/>
              </a:rPr>
              <a:t>visit  our web site</a:t>
            </a:r>
            <a:r>
              <a:rPr lang="es-ES" sz="160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600" b="1" dirty="0">
                <a:solidFill>
                  <a:schemeClr val="bg1"/>
                </a:solidFill>
                <a:latin typeface="AauxPro OT"/>
                <a:cs typeface="AauxPro OT"/>
              </a:rPr>
              <a:t>www.arauco.com</a:t>
            </a:r>
            <a:endParaRPr sz="1600" b="1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grpSp>
        <p:nvGrpSpPr>
          <p:cNvPr id="111" name="Grupo 110">
            <a:extLst>
              <a:ext uri="{FF2B5EF4-FFF2-40B4-BE49-F238E27FC236}">
                <a16:creationId xmlns:a16="http://schemas.microsoft.com/office/drawing/2014/main" id="{F777986F-8196-41E0-858A-6D8ABCDDA868}"/>
              </a:ext>
            </a:extLst>
          </p:cNvPr>
          <p:cNvGrpSpPr/>
          <p:nvPr/>
        </p:nvGrpSpPr>
        <p:grpSpPr>
          <a:xfrm>
            <a:off x="4832543" y="6334724"/>
            <a:ext cx="1053856" cy="1053856"/>
            <a:chOff x="722370" y="6328918"/>
            <a:chExt cx="1067435" cy="1067435"/>
          </a:xfrm>
        </p:grpSpPr>
        <p:sp>
          <p:nvSpPr>
            <p:cNvPr id="112" name="object 44">
              <a:extLst>
                <a:ext uri="{FF2B5EF4-FFF2-40B4-BE49-F238E27FC236}">
                  <a16:creationId xmlns:a16="http://schemas.microsoft.com/office/drawing/2014/main" id="{470BE40F-4562-45D3-A997-6BFFADBBF369}"/>
                </a:ext>
              </a:extLst>
            </p:cNvPr>
            <p:cNvSpPr/>
            <p:nvPr/>
          </p:nvSpPr>
          <p:spPr>
            <a:xfrm>
              <a:off x="722370" y="6328918"/>
              <a:ext cx="1067435" cy="1067435"/>
            </a:xfrm>
            <a:custGeom>
              <a:avLst/>
              <a:gdLst/>
              <a:ahLst/>
              <a:cxnLst/>
              <a:rect l="l" t="t" r="r" b="b"/>
              <a:pathLst>
                <a:path w="1067435" h="1067434">
                  <a:moveTo>
                    <a:pt x="1067108" y="533549"/>
                  </a:moveTo>
                  <a:lnTo>
                    <a:pt x="1064927" y="582114"/>
                  </a:lnTo>
                  <a:lnTo>
                    <a:pt x="1058512" y="629458"/>
                  </a:lnTo>
                  <a:lnTo>
                    <a:pt x="1048049" y="675392"/>
                  </a:lnTo>
                  <a:lnTo>
                    <a:pt x="1033728" y="719727"/>
                  </a:lnTo>
                  <a:lnTo>
                    <a:pt x="1015736" y="762276"/>
                  </a:lnTo>
                  <a:lnTo>
                    <a:pt x="994263" y="802849"/>
                  </a:lnTo>
                  <a:lnTo>
                    <a:pt x="969496" y="841259"/>
                  </a:lnTo>
                  <a:lnTo>
                    <a:pt x="941623" y="877316"/>
                  </a:lnTo>
                  <a:lnTo>
                    <a:pt x="910834" y="910834"/>
                  </a:lnTo>
                  <a:lnTo>
                    <a:pt x="877316" y="941623"/>
                  </a:lnTo>
                  <a:lnTo>
                    <a:pt x="841259" y="969496"/>
                  </a:lnTo>
                  <a:lnTo>
                    <a:pt x="802849" y="994263"/>
                  </a:lnTo>
                  <a:lnTo>
                    <a:pt x="762276" y="1015736"/>
                  </a:lnTo>
                  <a:lnTo>
                    <a:pt x="719727" y="1033728"/>
                  </a:lnTo>
                  <a:lnTo>
                    <a:pt x="675392" y="1048049"/>
                  </a:lnTo>
                  <a:lnTo>
                    <a:pt x="629458" y="1058512"/>
                  </a:lnTo>
                  <a:lnTo>
                    <a:pt x="582114" y="1064927"/>
                  </a:lnTo>
                  <a:lnTo>
                    <a:pt x="533549" y="1067108"/>
                  </a:lnTo>
                  <a:lnTo>
                    <a:pt x="484985" y="1064927"/>
                  </a:lnTo>
                  <a:lnTo>
                    <a:pt x="437642" y="1058512"/>
                  </a:lnTo>
                  <a:lnTo>
                    <a:pt x="391710" y="1048049"/>
                  </a:lnTo>
                  <a:lnTo>
                    <a:pt x="347375" y="1033728"/>
                  </a:lnTo>
                  <a:lnTo>
                    <a:pt x="304828" y="1015736"/>
                  </a:lnTo>
                  <a:lnTo>
                    <a:pt x="264256" y="994263"/>
                  </a:lnTo>
                  <a:lnTo>
                    <a:pt x="225846" y="969496"/>
                  </a:lnTo>
                  <a:lnTo>
                    <a:pt x="189789" y="941623"/>
                  </a:lnTo>
                  <a:lnTo>
                    <a:pt x="156272" y="910834"/>
                  </a:lnTo>
                  <a:lnTo>
                    <a:pt x="125483" y="877316"/>
                  </a:lnTo>
                  <a:lnTo>
                    <a:pt x="97611" y="841259"/>
                  </a:lnTo>
                  <a:lnTo>
                    <a:pt x="72844" y="802849"/>
                  </a:lnTo>
                  <a:lnTo>
                    <a:pt x="51371" y="762276"/>
                  </a:lnTo>
                  <a:lnTo>
                    <a:pt x="33380" y="719727"/>
                  </a:lnTo>
                  <a:lnTo>
                    <a:pt x="19058" y="675392"/>
                  </a:lnTo>
                  <a:lnTo>
                    <a:pt x="8596" y="629458"/>
                  </a:lnTo>
                  <a:lnTo>
                    <a:pt x="2180" y="582114"/>
                  </a:lnTo>
                  <a:lnTo>
                    <a:pt x="0" y="533549"/>
                  </a:lnTo>
                  <a:lnTo>
                    <a:pt x="2180" y="484985"/>
                  </a:lnTo>
                  <a:lnTo>
                    <a:pt x="8596" y="437642"/>
                  </a:lnTo>
                  <a:lnTo>
                    <a:pt x="19058" y="391710"/>
                  </a:lnTo>
                  <a:lnTo>
                    <a:pt x="33380" y="347375"/>
                  </a:lnTo>
                  <a:lnTo>
                    <a:pt x="51371" y="304828"/>
                  </a:lnTo>
                  <a:lnTo>
                    <a:pt x="72844" y="264256"/>
                  </a:lnTo>
                  <a:lnTo>
                    <a:pt x="97611" y="225846"/>
                  </a:lnTo>
                  <a:lnTo>
                    <a:pt x="125483" y="189789"/>
                  </a:lnTo>
                  <a:lnTo>
                    <a:pt x="156272" y="156272"/>
                  </a:lnTo>
                  <a:lnTo>
                    <a:pt x="189789" y="125483"/>
                  </a:lnTo>
                  <a:lnTo>
                    <a:pt x="225846" y="97611"/>
                  </a:lnTo>
                  <a:lnTo>
                    <a:pt x="264256" y="72844"/>
                  </a:lnTo>
                  <a:lnTo>
                    <a:pt x="304828" y="51371"/>
                  </a:lnTo>
                  <a:lnTo>
                    <a:pt x="347375" y="33380"/>
                  </a:lnTo>
                  <a:lnTo>
                    <a:pt x="391710" y="19058"/>
                  </a:lnTo>
                  <a:lnTo>
                    <a:pt x="437642" y="8596"/>
                  </a:lnTo>
                  <a:lnTo>
                    <a:pt x="484985" y="2180"/>
                  </a:lnTo>
                  <a:lnTo>
                    <a:pt x="533549" y="0"/>
                  </a:lnTo>
                  <a:lnTo>
                    <a:pt x="582114" y="2180"/>
                  </a:lnTo>
                  <a:lnTo>
                    <a:pt x="629458" y="8596"/>
                  </a:lnTo>
                  <a:lnTo>
                    <a:pt x="675392" y="19058"/>
                  </a:lnTo>
                  <a:lnTo>
                    <a:pt x="719727" y="33380"/>
                  </a:lnTo>
                  <a:lnTo>
                    <a:pt x="762276" y="51371"/>
                  </a:lnTo>
                  <a:lnTo>
                    <a:pt x="802849" y="72844"/>
                  </a:lnTo>
                  <a:lnTo>
                    <a:pt x="841259" y="97611"/>
                  </a:lnTo>
                  <a:lnTo>
                    <a:pt x="877316" y="125483"/>
                  </a:lnTo>
                  <a:lnTo>
                    <a:pt x="910834" y="156272"/>
                  </a:lnTo>
                  <a:lnTo>
                    <a:pt x="941623" y="189789"/>
                  </a:lnTo>
                  <a:lnTo>
                    <a:pt x="969496" y="225846"/>
                  </a:lnTo>
                  <a:lnTo>
                    <a:pt x="994263" y="264256"/>
                  </a:lnTo>
                  <a:lnTo>
                    <a:pt x="1015736" y="304828"/>
                  </a:lnTo>
                  <a:lnTo>
                    <a:pt x="1033728" y="347375"/>
                  </a:lnTo>
                  <a:lnTo>
                    <a:pt x="1048049" y="391710"/>
                  </a:lnTo>
                  <a:lnTo>
                    <a:pt x="1058512" y="437642"/>
                  </a:lnTo>
                  <a:lnTo>
                    <a:pt x="1064927" y="484985"/>
                  </a:lnTo>
                  <a:lnTo>
                    <a:pt x="1067108" y="533549"/>
                  </a:lnTo>
                  <a:close/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45">
              <a:extLst>
                <a:ext uri="{FF2B5EF4-FFF2-40B4-BE49-F238E27FC236}">
                  <a16:creationId xmlns:a16="http://schemas.microsoft.com/office/drawing/2014/main" id="{9E2C0792-CC84-4646-B10F-FC2DF3C878FC}"/>
                </a:ext>
              </a:extLst>
            </p:cNvPr>
            <p:cNvSpPr/>
            <p:nvPr/>
          </p:nvSpPr>
          <p:spPr>
            <a:xfrm>
              <a:off x="872785" y="6491176"/>
              <a:ext cx="681990" cy="828675"/>
            </a:xfrm>
            <a:custGeom>
              <a:avLst/>
              <a:gdLst/>
              <a:ahLst/>
              <a:cxnLst/>
              <a:rect l="l" t="t" r="r" b="b"/>
              <a:pathLst>
                <a:path w="681990" h="828675">
                  <a:moveTo>
                    <a:pt x="343715" y="828302"/>
                  </a:moveTo>
                  <a:lnTo>
                    <a:pt x="681449" y="415478"/>
                  </a:lnTo>
                  <a:lnTo>
                    <a:pt x="343409" y="234228"/>
                  </a:lnTo>
                  <a:lnTo>
                    <a:pt x="252067" y="289302"/>
                  </a:lnTo>
                  <a:lnTo>
                    <a:pt x="15693" y="158905"/>
                  </a:ln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46">
              <a:extLst>
                <a:ext uri="{FF2B5EF4-FFF2-40B4-BE49-F238E27FC236}">
                  <a16:creationId xmlns:a16="http://schemas.microsoft.com/office/drawing/2014/main" id="{6122D7C1-062F-4772-A74C-B8A9FFE3D1C4}"/>
                </a:ext>
              </a:extLst>
            </p:cNvPr>
            <p:cNvSpPr/>
            <p:nvPr/>
          </p:nvSpPr>
          <p:spPr>
            <a:xfrm>
              <a:off x="1067289" y="6343594"/>
              <a:ext cx="313690" cy="1049655"/>
            </a:xfrm>
            <a:custGeom>
              <a:avLst/>
              <a:gdLst/>
              <a:ahLst/>
              <a:cxnLst/>
              <a:rect l="l" t="t" r="r" b="b"/>
              <a:pathLst>
                <a:path w="313690" h="1049654">
                  <a:moveTo>
                    <a:pt x="238673" y="865293"/>
                  </a:moveTo>
                  <a:lnTo>
                    <a:pt x="238673" y="1049309"/>
                  </a:lnTo>
                  <a:lnTo>
                    <a:pt x="149212" y="975888"/>
                  </a:lnTo>
                  <a:lnTo>
                    <a:pt x="149212" y="637665"/>
                  </a:lnTo>
                  <a:lnTo>
                    <a:pt x="0" y="306368"/>
                  </a:lnTo>
                  <a:lnTo>
                    <a:pt x="286495" y="95023"/>
                  </a:lnTo>
                  <a:lnTo>
                    <a:pt x="313416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47">
              <a:extLst>
                <a:ext uri="{FF2B5EF4-FFF2-40B4-BE49-F238E27FC236}">
                  <a16:creationId xmlns:a16="http://schemas.microsoft.com/office/drawing/2014/main" id="{8BA48EC6-4A20-4756-8E01-F8E6DA509CB9}"/>
                </a:ext>
              </a:extLst>
            </p:cNvPr>
            <p:cNvSpPr/>
            <p:nvPr/>
          </p:nvSpPr>
          <p:spPr>
            <a:xfrm>
              <a:off x="888481" y="6330096"/>
              <a:ext cx="465455" cy="320040"/>
            </a:xfrm>
            <a:custGeom>
              <a:avLst/>
              <a:gdLst/>
              <a:ahLst/>
              <a:cxnLst/>
              <a:rect l="l" t="t" r="r" b="b"/>
              <a:pathLst>
                <a:path w="465455" h="320040">
                  <a:moveTo>
                    <a:pt x="332130" y="0"/>
                  </a:moveTo>
                  <a:lnTo>
                    <a:pt x="465304" y="108520"/>
                  </a:lnTo>
                  <a:lnTo>
                    <a:pt x="0" y="319987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48">
              <a:extLst>
                <a:ext uri="{FF2B5EF4-FFF2-40B4-BE49-F238E27FC236}">
                  <a16:creationId xmlns:a16="http://schemas.microsoft.com/office/drawing/2014/main" id="{A5FF7B78-BB05-42AE-9A89-BB44AA2BB9A6}"/>
                </a:ext>
              </a:extLst>
            </p:cNvPr>
            <p:cNvSpPr/>
            <p:nvPr/>
          </p:nvSpPr>
          <p:spPr>
            <a:xfrm>
              <a:off x="888481" y="6649967"/>
              <a:ext cx="179070" cy="0"/>
            </a:xfrm>
            <a:custGeom>
              <a:avLst/>
              <a:gdLst/>
              <a:ahLst/>
              <a:cxnLst/>
              <a:rect l="l" t="t" r="r" b="b"/>
              <a:pathLst>
                <a:path w="179069">
                  <a:moveTo>
                    <a:pt x="178809" y="0"/>
                  </a:move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49">
              <a:extLst>
                <a:ext uri="{FF2B5EF4-FFF2-40B4-BE49-F238E27FC236}">
                  <a16:creationId xmlns:a16="http://schemas.microsoft.com/office/drawing/2014/main" id="{0933A157-583F-4544-B38D-85EB8C457A1D}"/>
                </a:ext>
              </a:extLst>
            </p:cNvPr>
            <p:cNvSpPr/>
            <p:nvPr/>
          </p:nvSpPr>
          <p:spPr>
            <a:xfrm>
              <a:off x="1216501" y="6723073"/>
              <a:ext cx="0" cy="274955"/>
            </a:xfrm>
            <a:custGeom>
              <a:avLst/>
              <a:gdLst/>
              <a:ahLst/>
              <a:cxnLst/>
              <a:rect l="l" t="t" r="r" b="b"/>
              <a:pathLst>
                <a:path h="274954">
                  <a:moveTo>
                    <a:pt x="0" y="0"/>
                  </a:moveTo>
                  <a:lnTo>
                    <a:pt x="0" y="274626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8" name="Grupo 117">
            <a:extLst>
              <a:ext uri="{FF2B5EF4-FFF2-40B4-BE49-F238E27FC236}">
                <a16:creationId xmlns:a16="http://schemas.microsoft.com/office/drawing/2014/main" id="{0A0B41ED-4642-4011-9E36-A96999B9DA49}"/>
              </a:ext>
            </a:extLst>
          </p:cNvPr>
          <p:cNvGrpSpPr/>
          <p:nvPr/>
        </p:nvGrpSpPr>
        <p:grpSpPr>
          <a:xfrm>
            <a:off x="4732433" y="7742207"/>
            <a:ext cx="1120203" cy="1097164"/>
            <a:chOff x="1190601" y="7646651"/>
            <a:chExt cx="1140557" cy="1117099"/>
          </a:xfrm>
        </p:grpSpPr>
        <p:sp>
          <p:nvSpPr>
            <p:cNvPr id="119" name="object 50">
              <a:extLst>
                <a:ext uri="{FF2B5EF4-FFF2-40B4-BE49-F238E27FC236}">
                  <a16:creationId xmlns:a16="http://schemas.microsoft.com/office/drawing/2014/main" id="{94CB8DF9-BF79-4EE1-AE81-C906C826096C}"/>
                </a:ext>
              </a:extLst>
            </p:cNvPr>
            <p:cNvSpPr/>
            <p:nvPr/>
          </p:nvSpPr>
          <p:spPr>
            <a:xfrm>
              <a:off x="1190601" y="7736956"/>
              <a:ext cx="1030605" cy="1026794"/>
            </a:xfrm>
            <a:custGeom>
              <a:avLst/>
              <a:gdLst/>
              <a:ahLst/>
              <a:cxnLst/>
              <a:rect l="l" t="t" r="r" b="b"/>
              <a:pathLst>
                <a:path w="1030605" h="1026795">
                  <a:moveTo>
                    <a:pt x="1030311" y="513116"/>
                  </a:moveTo>
                  <a:lnTo>
                    <a:pt x="1028205" y="559821"/>
                  </a:lnTo>
                  <a:lnTo>
                    <a:pt x="1022011" y="605351"/>
                  </a:lnTo>
                  <a:lnTo>
                    <a:pt x="1011908" y="649525"/>
                  </a:lnTo>
                  <a:lnTo>
                    <a:pt x="998081" y="692162"/>
                  </a:lnTo>
                  <a:lnTo>
                    <a:pt x="980709" y="733080"/>
                  </a:lnTo>
                  <a:lnTo>
                    <a:pt x="959976" y="772099"/>
                  </a:lnTo>
                  <a:lnTo>
                    <a:pt x="936062" y="809037"/>
                  </a:lnTo>
                  <a:lnTo>
                    <a:pt x="909151" y="843713"/>
                  </a:lnTo>
                  <a:lnTo>
                    <a:pt x="879424" y="875947"/>
                  </a:lnTo>
                  <a:lnTo>
                    <a:pt x="847062" y="905556"/>
                  </a:lnTo>
                  <a:lnTo>
                    <a:pt x="812248" y="932360"/>
                  </a:lnTo>
                  <a:lnTo>
                    <a:pt x="775163" y="956178"/>
                  </a:lnTo>
                  <a:lnTo>
                    <a:pt x="735990" y="976829"/>
                  </a:lnTo>
                  <a:lnTo>
                    <a:pt x="694910" y="994131"/>
                  </a:lnTo>
                  <a:lnTo>
                    <a:pt x="652105" y="1007904"/>
                  </a:lnTo>
                  <a:lnTo>
                    <a:pt x="607757" y="1017965"/>
                  </a:lnTo>
                  <a:lnTo>
                    <a:pt x="562048" y="1024135"/>
                  </a:lnTo>
                  <a:lnTo>
                    <a:pt x="515160" y="1026232"/>
                  </a:lnTo>
                  <a:lnTo>
                    <a:pt x="468269" y="1024135"/>
                  </a:lnTo>
                  <a:lnTo>
                    <a:pt x="422558" y="1017965"/>
                  </a:lnTo>
                  <a:lnTo>
                    <a:pt x="378208" y="1007904"/>
                  </a:lnTo>
                  <a:lnTo>
                    <a:pt x="335401" y="994131"/>
                  </a:lnTo>
                  <a:lnTo>
                    <a:pt x="294320" y="976829"/>
                  </a:lnTo>
                  <a:lnTo>
                    <a:pt x="255146" y="956178"/>
                  </a:lnTo>
                  <a:lnTo>
                    <a:pt x="218060" y="932360"/>
                  </a:lnTo>
                  <a:lnTo>
                    <a:pt x="183246" y="905556"/>
                  </a:lnTo>
                  <a:lnTo>
                    <a:pt x="150884" y="875947"/>
                  </a:lnTo>
                  <a:lnTo>
                    <a:pt x="121157" y="843713"/>
                  </a:lnTo>
                  <a:lnTo>
                    <a:pt x="94245" y="809037"/>
                  </a:lnTo>
                  <a:lnTo>
                    <a:pt x="70333" y="772099"/>
                  </a:lnTo>
                  <a:lnTo>
                    <a:pt x="49600" y="733080"/>
                  </a:lnTo>
                  <a:lnTo>
                    <a:pt x="32228" y="692162"/>
                  </a:lnTo>
                  <a:lnTo>
                    <a:pt x="18401" y="649525"/>
                  </a:lnTo>
                  <a:lnTo>
                    <a:pt x="8299" y="605351"/>
                  </a:lnTo>
                  <a:lnTo>
                    <a:pt x="2105" y="559821"/>
                  </a:lnTo>
                  <a:lnTo>
                    <a:pt x="0" y="513116"/>
                  </a:lnTo>
                  <a:lnTo>
                    <a:pt x="2105" y="466412"/>
                  </a:lnTo>
                  <a:lnTo>
                    <a:pt x="8299" y="420883"/>
                  </a:lnTo>
                  <a:lnTo>
                    <a:pt x="18401" y="376710"/>
                  </a:lnTo>
                  <a:lnTo>
                    <a:pt x="32228" y="334074"/>
                  </a:lnTo>
                  <a:lnTo>
                    <a:pt x="49600" y="293156"/>
                  </a:lnTo>
                  <a:lnTo>
                    <a:pt x="70333" y="254138"/>
                  </a:lnTo>
                  <a:lnTo>
                    <a:pt x="94245" y="217199"/>
                  </a:lnTo>
                  <a:lnTo>
                    <a:pt x="121157" y="182523"/>
                  </a:lnTo>
                  <a:lnTo>
                    <a:pt x="150884" y="150289"/>
                  </a:lnTo>
                  <a:lnTo>
                    <a:pt x="183246" y="120679"/>
                  </a:lnTo>
                  <a:lnTo>
                    <a:pt x="218060" y="93874"/>
                  </a:lnTo>
                  <a:lnTo>
                    <a:pt x="255146" y="70056"/>
                  </a:lnTo>
                  <a:lnTo>
                    <a:pt x="294320" y="49404"/>
                  </a:lnTo>
                  <a:lnTo>
                    <a:pt x="335401" y="32102"/>
                  </a:lnTo>
                  <a:lnTo>
                    <a:pt x="378208" y="18329"/>
                  </a:lnTo>
                  <a:lnTo>
                    <a:pt x="422558" y="8267"/>
                  </a:lnTo>
                  <a:lnTo>
                    <a:pt x="468269" y="2096"/>
                  </a:lnTo>
                  <a:lnTo>
                    <a:pt x="515160" y="0"/>
                  </a:lnTo>
                  <a:lnTo>
                    <a:pt x="562048" y="2096"/>
                  </a:lnTo>
                  <a:lnTo>
                    <a:pt x="607757" y="8267"/>
                  </a:lnTo>
                  <a:lnTo>
                    <a:pt x="652105" y="18329"/>
                  </a:lnTo>
                  <a:lnTo>
                    <a:pt x="694910" y="32102"/>
                  </a:lnTo>
                  <a:lnTo>
                    <a:pt x="735990" y="49404"/>
                  </a:lnTo>
                  <a:lnTo>
                    <a:pt x="775163" y="70056"/>
                  </a:lnTo>
                  <a:lnTo>
                    <a:pt x="812248" y="93874"/>
                  </a:lnTo>
                  <a:lnTo>
                    <a:pt x="847062" y="120679"/>
                  </a:lnTo>
                  <a:lnTo>
                    <a:pt x="879424" y="150289"/>
                  </a:lnTo>
                  <a:lnTo>
                    <a:pt x="909151" y="182523"/>
                  </a:lnTo>
                  <a:lnTo>
                    <a:pt x="936062" y="217199"/>
                  </a:lnTo>
                  <a:lnTo>
                    <a:pt x="959976" y="254138"/>
                  </a:lnTo>
                  <a:lnTo>
                    <a:pt x="980709" y="293156"/>
                  </a:lnTo>
                  <a:lnTo>
                    <a:pt x="998081" y="334074"/>
                  </a:lnTo>
                  <a:lnTo>
                    <a:pt x="1011908" y="376710"/>
                  </a:lnTo>
                  <a:lnTo>
                    <a:pt x="1022011" y="420883"/>
                  </a:lnTo>
                  <a:lnTo>
                    <a:pt x="1028205" y="466412"/>
                  </a:lnTo>
                  <a:lnTo>
                    <a:pt x="1030311" y="513116"/>
                  </a:lnTo>
                  <a:close/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51">
              <a:extLst>
                <a:ext uri="{FF2B5EF4-FFF2-40B4-BE49-F238E27FC236}">
                  <a16:creationId xmlns:a16="http://schemas.microsoft.com/office/drawing/2014/main" id="{5DE62006-903F-47C9-BD8C-03F2E400E1FF}"/>
                </a:ext>
              </a:extLst>
            </p:cNvPr>
            <p:cNvSpPr/>
            <p:nvPr/>
          </p:nvSpPr>
          <p:spPr>
            <a:xfrm>
              <a:off x="1234457" y="7780639"/>
              <a:ext cx="942975" cy="939165"/>
            </a:xfrm>
            <a:custGeom>
              <a:avLst/>
              <a:gdLst/>
              <a:ahLst/>
              <a:cxnLst/>
              <a:rect l="l" t="t" r="r" b="b"/>
              <a:pathLst>
                <a:path w="942975" h="939165">
                  <a:moveTo>
                    <a:pt x="942610" y="469433"/>
                  </a:moveTo>
                  <a:lnTo>
                    <a:pt x="940176" y="517430"/>
                  </a:lnTo>
                  <a:lnTo>
                    <a:pt x="933034" y="564040"/>
                  </a:lnTo>
                  <a:lnTo>
                    <a:pt x="921421" y="609028"/>
                  </a:lnTo>
                  <a:lnTo>
                    <a:pt x="905572" y="652158"/>
                  </a:lnTo>
                  <a:lnTo>
                    <a:pt x="885726" y="693194"/>
                  </a:lnTo>
                  <a:lnTo>
                    <a:pt x="862118" y="731900"/>
                  </a:lnTo>
                  <a:lnTo>
                    <a:pt x="834987" y="768040"/>
                  </a:lnTo>
                  <a:lnTo>
                    <a:pt x="804568" y="801377"/>
                  </a:lnTo>
                  <a:lnTo>
                    <a:pt x="771099" y="831676"/>
                  </a:lnTo>
                  <a:lnTo>
                    <a:pt x="734816" y="858701"/>
                  </a:lnTo>
                  <a:lnTo>
                    <a:pt x="695957" y="882216"/>
                  </a:lnTo>
                  <a:lnTo>
                    <a:pt x="654758" y="901985"/>
                  </a:lnTo>
                  <a:lnTo>
                    <a:pt x="611457" y="917771"/>
                  </a:lnTo>
                  <a:lnTo>
                    <a:pt x="566289" y="929339"/>
                  </a:lnTo>
                  <a:lnTo>
                    <a:pt x="519493" y="936453"/>
                  </a:lnTo>
                  <a:lnTo>
                    <a:pt x="471305" y="938877"/>
                  </a:lnTo>
                  <a:lnTo>
                    <a:pt x="423118" y="936453"/>
                  </a:lnTo>
                  <a:lnTo>
                    <a:pt x="376323" y="929339"/>
                  </a:lnTo>
                  <a:lnTo>
                    <a:pt x="331156" y="917771"/>
                  </a:lnTo>
                  <a:lnTo>
                    <a:pt x="287855" y="901985"/>
                  </a:lnTo>
                  <a:lnTo>
                    <a:pt x="246657" y="882216"/>
                  </a:lnTo>
                  <a:lnTo>
                    <a:pt x="207797" y="858701"/>
                  </a:lnTo>
                  <a:lnTo>
                    <a:pt x="171514" y="831676"/>
                  </a:lnTo>
                  <a:lnTo>
                    <a:pt x="138045" y="801377"/>
                  </a:lnTo>
                  <a:lnTo>
                    <a:pt x="107626" y="768040"/>
                  </a:lnTo>
                  <a:lnTo>
                    <a:pt x="80493" y="731900"/>
                  </a:lnTo>
                  <a:lnTo>
                    <a:pt x="56885" y="693194"/>
                  </a:lnTo>
                  <a:lnTo>
                    <a:pt x="37038" y="652158"/>
                  </a:lnTo>
                  <a:lnTo>
                    <a:pt x="21189" y="609028"/>
                  </a:lnTo>
                  <a:lnTo>
                    <a:pt x="9575" y="564040"/>
                  </a:lnTo>
                  <a:lnTo>
                    <a:pt x="2433" y="517430"/>
                  </a:lnTo>
                  <a:lnTo>
                    <a:pt x="0" y="469433"/>
                  </a:lnTo>
                  <a:lnTo>
                    <a:pt x="2433" y="421437"/>
                  </a:lnTo>
                  <a:lnTo>
                    <a:pt x="9575" y="374827"/>
                  </a:lnTo>
                  <a:lnTo>
                    <a:pt x="21189" y="329839"/>
                  </a:lnTo>
                  <a:lnTo>
                    <a:pt x="37038" y="286710"/>
                  </a:lnTo>
                  <a:lnTo>
                    <a:pt x="56885" y="245674"/>
                  </a:lnTo>
                  <a:lnTo>
                    <a:pt x="80493" y="206969"/>
                  </a:lnTo>
                  <a:lnTo>
                    <a:pt x="107626" y="170831"/>
                  </a:lnTo>
                  <a:lnTo>
                    <a:pt x="138045" y="137494"/>
                  </a:lnTo>
                  <a:lnTo>
                    <a:pt x="171514" y="107196"/>
                  </a:lnTo>
                  <a:lnTo>
                    <a:pt x="207797" y="80172"/>
                  </a:lnTo>
                  <a:lnTo>
                    <a:pt x="246657" y="56658"/>
                  </a:lnTo>
                  <a:lnTo>
                    <a:pt x="287855" y="36890"/>
                  </a:lnTo>
                  <a:lnTo>
                    <a:pt x="331156" y="21105"/>
                  </a:lnTo>
                  <a:lnTo>
                    <a:pt x="376323" y="9537"/>
                  </a:lnTo>
                  <a:lnTo>
                    <a:pt x="423118" y="2423"/>
                  </a:lnTo>
                  <a:lnTo>
                    <a:pt x="471305" y="0"/>
                  </a:lnTo>
                  <a:lnTo>
                    <a:pt x="519493" y="2423"/>
                  </a:lnTo>
                  <a:lnTo>
                    <a:pt x="566289" y="9537"/>
                  </a:lnTo>
                  <a:lnTo>
                    <a:pt x="611457" y="21105"/>
                  </a:lnTo>
                  <a:lnTo>
                    <a:pt x="654758" y="36890"/>
                  </a:lnTo>
                  <a:lnTo>
                    <a:pt x="695957" y="56658"/>
                  </a:lnTo>
                  <a:lnTo>
                    <a:pt x="734816" y="80172"/>
                  </a:lnTo>
                  <a:lnTo>
                    <a:pt x="771099" y="107196"/>
                  </a:lnTo>
                  <a:lnTo>
                    <a:pt x="804568" y="137494"/>
                  </a:lnTo>
                  <a:lnTo>
                    <a:pt x="834987" y="170831"/>
                  </a:lnTo>
                  <a:lnTo>
                    <a:pt x="862118" y="206969"/>
                  </a:lnTo>
                  <a:lnTo>
                    <a:pt x="885726" y="245674"/>
                  </a:lnTo>
                  <a:lnTo>
                    <a:pt x="905572" y="286710"/>
                  </a:lnTo>
                  <a:lnTo>
                    <a:pt x="921421" y="329839"/>
                  </a:lnTo>
                  <a:lnTo>
                    <a:pt x="933034" y="374827"/>
                  </a:lnTo>
                  <a:lnTo>
                    <a:pt x="940176" y="421437"/>
                  </a:lnTo>
                  <a:lnTo>
                    <a:pt x="942610" y="469433"/>
                  </a:lnTo>
                  <a:close/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52">
              <a:extLst>
                <a:ext uri="{FF2B5EF4-FFF2-40B4-BE49-F238E27FC236}">
                  <a16:creationId xmlns:a16="http://schemas.microsoft.com/office/drawing/2014/main" id="{85EFBB8C-FA0C-44F2-9954-4A910996EB4E}"/>
                </a:ext>
              </a:extLst>
            </p:cNvPr>
            <p:cNvSpPr/>
            <p:nvPr/>
          </p:nvSpPr>
          <p:spPr>
            <a:xfrm>
              <a:off x="1468390" y="8013627"/>
              <a:ext cx="474980" cy="473075"/>
            </a:xfrm>
            <a:custGeom>
              <a:avLst/>
              <a:gdLst/>
              <a:ahLst/>
              <a:cxnLst/>
              <a:rect l="l" t="t" r="r" b="b"/>
              <a:pathLst>
                <a:path w="474980" h="473075">
                  <a:moveTo>
                    <a:pt x="474752" y="236445"/>
                  </a:moveTo>
                  <a:lnTo>
                    <a:pt x="469929" y="284099"/>
                  </a:lnTo>
                  <a:lnTo>
                    <a:pt x="456096" y="328483"/>
                  </a:lnTo>
                  <a:lnTo>
                    <a:pt x="434208" y="368647"/>
                  </a:lnTo>
                  <a:lnTo>
                    <a:pt x="405220" y="403640"/>
                  </a:lnTo>
                  <a:lnTo>
                    <a:pt x="370087" y="432511"/>
                  </a:lnTo>
                  <a:lnTo>
                    <a:pt x="329765" y="454311"/>
                  </a:lnTo>
                  <a:lnTo>
                    <a:pt x="285208" y="468088"/>
                  </a:lnTo>
                  <a:lnTo>
                    <a:pt x="237371" y="472891"/>
                  </a:lnTo>
                  <a:lnTo>
                    <a:pt x="189532" y="468088"/>
                  </a:lnTo>
                  <a:lnTo>
                    <a:pt x="144974" y="454311"/>
                  </a:lnTo>
                  <a:lnTo>
                    <a:pt x="104653" y="432511"/>
                  </a:lnTo>
                  <a:lnTo>
                    <a:pt x="69523" y="403640"/>
                  </a:lnTo>
                  <a:lnTo>
                    <a:pt x="40538" y="368647"/>
                  </a:lnTo>
                  <a:lnTo>
                    <a:pt x="18653" y="328483"/>
                  </a:lnTo>
                  <a:lnTo>
                    <a:pt x="4822" y="284099"/>
                  </a:lnTo>
                  <a:lnTo>
                    <a:pt x="0" y="236445"/>
                  </a:lnTo>
                  <a:lnTo>
                    <a:pt x="4822" y="188795"/>
                  </a:lnTo>
                  <a:lnTo>
                    <a:pt x="18653" y="144412"/>
                  </a:lnTo>
                  <a:lnTo>
                    <a:pt x="40538" y="104249"/>
                  </a:lnTo>
                  <a:lnTo>
                    <a:pt x="69523" y="69255"/>
                  </a:lnTo>
                  <a:lnTo>
                    <a:pt x="104653" y="40382"/>
                  </a:lnTo>
                  <a:lnTo>
                    <a:pt x="144974" y="18581"/>
                  </a:lnTo>
                  <a:lnTo>
                    <a:pt x="189532" y="4803"/>
                  </a:lnTo>
                  <a:lnTo>
                    <a:pt x="237371" y="0"/>
                  </a:lnTo>
                  <a:lnTo>
                    <a:pt x="285208" y="4803"/>
                  </a:lnTo>
                  <a:lnTo>
                    <a:pt x="329765" y="18581"/>
                  </a:lnTo>
                  <a:lnTo>
                    <a:pt x="370087" y="40382"/>
                  </a:lnTo>
                  <a:lnTo>
                    <a:pt x="405220" y="69255"/>
                  </a:lnTo>
                  <a:lnTo>
                    <a:pt x="434208" y="104249"/>
                  </a:lnTo>
                  <a:lnTo>
                    <a:pt x="456096" y="144412"/>
                  </a:lnTo>
                  <a:lnTo>
                    <a:pt x="469929" y="188795"/>
                  </a:lnTo>
                  <a:lnTo>
                    <a:pt x="474752" y="236445"/>
                  </a:lnTo>
                  <a:close/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53">
              <a:extLst>
                <a:ext uri="{FF2B5EF4-FFF2-40B4-BE49-F238E27FC236}">
                  <a16:creationId xmlns:a16="http://schemas.microsoft.com/office/drawing/2014/main" id="{8B739100-1AC4-4E32-A15C-3297B8261DDD}"/>
                </a:ext>
              </a:extLst>
            </p:cNvPr>
            <p:cNvSpPr/>
            <p:nvPr/>
          </p:nvSpPr>
          <p:spPr>
            <a:xfrm>
              <a:off x="1383212" y="7906652"/>
              <a:ext cx="668020" cy="684530"/>
            </a:xfrm>
            <a:custGeom>
              <a:avLst/>
              <a:gdLst/>
              <a:ahLst/>
              <a:cxnLst/>
              <a:rect l="l" t="t" r="r" b="b"/>
              <a:pathLst>
                <a:path w="668019" h="684529">
                  <a:moveTo>
                    <a:pt x="0" y="215636"/>
                  </a:moveTo>
                  <a:lnTo>
                    <a:pt x="20020" y="174430"/>
                  </a:lnTo>
                  <a:lnTo>
                    <a:pt x="45044" y="136677"/>
                  </a:lnTo>
                  <a:lnTo>
                    <a:pt x="74588" y="102747"/>
                  </a:lnTo>
                  <a:lnTo>
                    <a:pt x="108169" y="73005"/>
                  </a:lnTo>
                  <a:lnTo>
                    <a:pt x="145302" y="47820"/>
                  </a:lnTo>
                  <a:lnTo>
                    <a:pt x="185504" y="27560"/>
                  </a:lnTo>
                  <a:lnTo>
                    <a:pt x="228293" y="12591"/>
                  </a:lnTo>
                  <a:lnTo>
                    <a:pt x="273184" y="3282"/>
                  </a:lnTo>
                  <a:lnTo>
                    <a:pt x="319695" y="0"/>
                  </a:lnTo>
                  <a:lnTo>
                    <a:pt x="367341" y="3112"/>
                  </a:lnTo>
                  <a:lnTo>
                    <a:pt x="413513" y="12473"/>
                  </a:lnTo>
                  <a:lnTo>
                    <a:pt x="456974" y="27550"/>
                  </a:lnTo>
                  <a:lnTo>
                    <a:pt x="497370" y="47881"/>
                  </a:lnTo>
                  <a:lnTo>
                    <a:pt x="534346" y="73005"/>
                  </a:lnTo>
                  <a:lnTo>
                    <a:pt x="567548" y="102459"/>
                  </a:lnTo>
                  <a:lnTo>
                    <a:pt x="596623" y="135781"/>
                  </a:lnTo>
                  <a:lnTo>
                    <a:pt x="621216" y="172509"/>
                  </a:lnTo>
                  <a:lnTo>
                    <a:pt x="640973" y="212181"/>
                  </a:lnTo>
                  <a:lnTo>
                    <a:pt x="655541" y="254335"/>
                  </a:lnTo>
                  <a:lnTo>
                    <a:pt x="664565" y="298509"/>
                  </a:lnTo>
                  <a:lnTo>
                    <a:pt x="667692" y="344241"/>
                  </a:lnTo>
                  <a:lnTo>
                    <a:pt x="664566" y="391069"/>
                  </a:lnTo>
                  <a:lnTo>
                    <a:pt x="654350" y="439976"/>
                  </a:lnTo>
                  <a:lnTo>
                    <a:pt x="637650" y="485794"/>
                  </a:lnTo>
                  <a:lnTo>
                    <a:pt x="615027" y="528094"/>
                  </a:lnTo>
                  <a:lnTo>
                    <a:pt x="587045" y="566449"/>
                  </a:lnTo>
                  <a:lnTo>
                    <a:pt x="554264" y="600432"/>
                  </a:lnTo>
                  <a:lnTo>
                    <a:pt x="517246" y="629617"/>
                  </a:lnTo>
                  <a:lnTo>
                    <a:pt x="476554" y="653575"/>
                  </a:lnTo>
                  <a:lnTo>
                    <a:pt x="432748" y="671879"/>
                  </a:lnTo>
                  <a:lnTo>
                    <a:pt x="386390" y="684104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54">
              <a:extLst>
                <a:ext uri="{FF2B5EF4-FFF2-40B4-BE49-F238E27FC236}">
                  <a16:creationId xmlns:a16="http://schemas.microsoft.com/office/drawing/2014/main" id="{E73A0027-F2AA-4DFD-A328-608A1D529D19}"/>
                </a:ext>
              </a:extLst>
            </p:cNvPr>
            <p:cNvSpPr/>
            <p:nvPr/>
          </p:nvSpPr>
          <p:spPr>
            <a:xfrm>
              <a:off x="1467363" y="7846035"/>
              <a:ext cx="238760" cy="403860"/>
            </a:xfrm>
            <a:custGeom>
              <a:avLst/>
              <a:gdLst/>
              <a:ahLst/>
              <a:cxnLst/>
              <a:rect l="l" t="t" r="r" b="b"/>
              <a:pathLst>
                <a:path w="238760" h="403859">
                  <a:moveTo>
                    <a:pt x="238490" y="403609"/>
                  </a:move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55">
              <a:extLst>
                <a:ext uri="{FF2B5EF4-FFF2-40B4-BE49-F238E27FC236}">
                  <a16:creationId xmlns:a16="http://schemas.microsoft.com/office/drawing/2014/main" id="{B60216EF-AB20-40E3-AAF7-46BA00D104CC}"/>
                </a:ext>
              </a:extLst>
            </p:cNvPr>
            <p:cNvSpPr/>
            <p:nvPr/>
          </p:nvSpPr>
          <p:spPr>
            <a:xfrm>
              <a:off x="1705853" y="8249645"/>
              <a:ext cx="86360" cy="462280"/>
            </a:xfrm>
            <a:custGeom>
              <a:avLst/>
              <a:gdLst/>
              <a:ahLst/>
              <a:cxnLst/>
              <a:rect l="l" t="t" r="r" b="b"/>
              <a:pathLst>
                <a:path w="86360" h="462279">
                  <a:moveTo>
                    <a:pt x="0" y="0"/>
                  </a:moveTo>
                  <a:lnTo>
                    <a:pt x="85768" y="46207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56">
              <a:extLst>
                <a:ext uri="{FF2B5EF4-FFF2-40B4-BE49-F238E27FC236}">
                  <a16:creationId xmlns:a16="http://schemas.microsoft.com/office/drawing/2014/main" id="{C840991D-BB73-43A3-88C1-E9904A7790EF}"/>
                </a:ext>
              </a:extLst>
            </p:cNvPr>
            <p:cNvSpPr/>
            <p:nvPr/>
          </p:nvSpPr>
          <p:spPr>
            <a:xfrm>
              <a:off x="1705853" y="824964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10" h="245109">
                  <a:moveTo>
                    <a:pt x="0" y="0"/>
                  </a:moveTo>
                  <a:lnTo>
                    <a:pt x="245050" y="244623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57">
              <a:extLst>
                <a:ext uri="{FF2B5EF4-FFF2-40B4-BE49-F238E27FC236}">
                  <a16:creationId xmlns:a16="http://schemas.microsoft.com/office/drawing/2014/main" id="{B5250801-5764-4629-B894-75C0B8F9ECE4}"/>
                </a:ext>
              </a:extLst>
            </p:cNvPr>
            <p:cNvSpPr/>
            <p:nvPr/>
          </p:nvSpPr>
          <p:spPr>
            <a:xfrm>
              <a:off x="1705853" y="7948504"/>
              <a:ext cx="158750" cy="301625"/>
            </a:xfrm>
            <a:custGeom>
              <a:avLst/>
              <a:gdLst/>
              <a:ahLst/>
              <a:cxnLst/>
              <a:rect l="l" t="t" r="r" b="b"/>
              <a:pathLst>
                <a:path w="158750" h="301625">
                  <a:moveTo>
                    <a:pt x="158396" y="0"/>
                  </a:moveTo>
                  <a:lnTo>
                    <a:pt x="0" y="30114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58">
              <a:extLst>
                <a:ext uri="{FF2B5EF4-FFF2-40B4-BE49-F238E27FC236}">
                  <a16:creationId xmlns:a16="http://schemas.microsoft.com/office/drawing/2014/main" id="{E747842D-5B6E-46A5-AE2E-42EF09E2D2E7}"/>
                </a:ext>
              </a:extLst>
            </p:cNvPr>
            <p:cNvSpPr/>
            <p:nvPr/>
          </p:nvSpPr>
          <p:spPr>
            <a:xfrm>
              <a:off x="1926708" y="8079227"/>
              <a:ext cx="218440" cy="84455"/>
            </a:xfrm>
            <a:custGeom>
              <a:avLst/>
              <a:gdLst/>
              <a:ahLst/>
              <a:cxnLst/>
              <a:rect l="l" t="t" r="r" b="b"/>
              <a:pathLst>
                <a:path w="218439" h="84454">
                  <a:moveTo>
                    <a:pt x="0" y="84273"/>
                  </a:moveTo>
                  <a:lnTo>
                    <a:pt x="218148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59">
              <a:extLst>
                <a:ext uri="{FF2B5EF4-FFF2-40B4-BE49-F238E27FC236}">
                  <a16:creationId xmlns:a16="http://schemas.microsoft.com/office/drawing/2014/main" id="{FCCB56FB-B403-4D30-9EA0-C0FEF1FBA2EE}"/>
                </a:ext>
              </a:extLst>
            </p:cNvPr>
            <p:cNvSpPr/>
            <p:nvPr/>
          </p:nvSpPr>
          <p:spPr>
            <a:xfrm>
              <a:off x="1268854" y="8076430"/>
              <a:ext cx="437515" cy="505459"/>
            </a:xfrm>
            <a:custGeom>
              <a:avLst/>
              <a:gdLst/>
              <a:ahLst/>
              <a:cxnLst/>
              <a:rect l="l" t="t" r="r" b="b"/>
              <a:pathLst>
                <a:path w="437514" h="505459">
                  <a:moveTo>
                    <a:pt x="103729" y="505030"/>
                  </a:moveTo>
                  <a:lnTo>
                    <a:pt x="436999" y="173215"/>
                  </a:ln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60">
              <a:extLst>
                <a:ext uri="{FF2B5EF4-FFF2-40B4-BE49-F238E27FC236}">
                  <a16:creationId xmlns:a16="http://schemas.microsoft.com/office/drawing/2014/main" id="{05EFD16C-6E8F-4DF6-9BCD-9BB925FD90CB}"/>
                </a:ext>
              </a:extLst>
            </p:cNvPr>
            <p:cNvSpPr/>
            <p:nvPr/>
          </p:nvSpPr>
          <p:spPr>
            <a:xfrm>
              <a:off x="2084779" y="7646651"/>
              <a:ext cx="246379" cy="295275"/>
            </a:xfrm>
            <a:custGeom>
              <a:avLst/>
              <a:gdLst/>
              <a:ahLst/>
              <a:cxnLst/>
              <a:rect l="l" t="t" r="r" b="b"/>
              <a:pathLst>
                <a:path w="246380" h="295275">
                  <a:moveTo>
                    <a:pt x="0" y="244104"/>
                  </a:moveTo>
                  <a:lnTo>
                    <a:pt x="65774" y="283796"/>
                  </a:lnTo>
                  <a:lnTo>
                    <a:pt x="108567" y="295200"/>
                  </a:lnTo>
                  <a:lnTo>
                    <a:pt x="147158" y="276669"/>
                  </a:lnTo>
                  <a:lnTo>
                    <a:pt x="200330" y="226560"/>
                  </a:lnTo>
                  <a:lnTo>
                    <a:pt x="244476" y="149939"/>
                  </a:lnTo>
                  <a:lnTo>
                    <a:pt x="245936" y="76639"/>
                  </a:lnTo>
                  <a:lnTo>
                    <a:pt x="228999" y="21659"/>
                  </a:lnTo>
                  <a:lnTo>
                    <a:pt x="217955" y="0"/>
                  </a:lnTo>
                  <a:lnTo>
                    <a:pt x="0" y="244104"/>
                  </a:lnTo>
                  <a:close/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43FEA453-FD06-4BEE-91A3-25C424194705}"/>
              </a:ext>
            </a:extLst>
          </p:cNvPr>
          <p:cNvGrpSpPr/>
          <p:nvPr/>
        </p:nvGrpSpPr>
        <p:grpSpPr>
          <a:xfrm>
            <a:off x="4493231" y="9071177"/>
            <a:ext cx="1387694" cy="1000908"/>
            <a:chOff x="1809867" y="8871618"/>
            <a:chExt cx="1452637" cy="1047750"/>
          </a:xfrm>
        </p:grpSpPr>
        <p:sp>
          <p:nvSpPr>
            <p:cNvPr id="131" name="object 61">
              <a:extLst>
                <a:ext uri="{FF2B5EF4-FFF2-40B4-BE49-F238E27FC236}">
                  <a16:creationId xmlns:a16="http://schemas.microsoft.com/office/drawing/2014/main" id="{94685C8A-3CA1-4200-919F-5D663F21C717}"/>
                </a:ext>
              </a:extLst>
            </p:cNvPr>
            <p:cNvSpPr/>
            <p:nvPr/>
          </p:nvSpPr>
          <p:spPr>
            <a:xfrm>
              <a:off x="1953756" y="9517063"/>
              <a:ext cx="454025" cy="217170"/>
            </a:xfrm>
            <a:custGeom>
              <a:avLst/>
              <a:gdLst/>
              <a:ahLst/>
              <a:cxnLst/>
              <a:rect l="l" t="t" r="r" b="b"/>
              <a:pathLst>
                <a:path w="454025" h="217170">
                  <a:moveTo>
                    <a:pt x="453811" y="2217"/>
                  </a:moveTo>
                  <a:lnTo>
                    <a:pt x="228085" y="216714"/>
                  </a:ln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62">
              <a:extLst>
                <a:ext uri="{FF2B5EF4-FFF2-40B4-BE49-F238E27FC236}">
                  <a16:creationId xmlns:a16="http://schemas.microsoft.com/office/drawing/2014/main" id="{B297E1AE-91C6-4146-8814-884A258E16F4}"/>
                </a:ext>
              </a:extLst>
            </p:cNvPr>
            <p:cNvSpPr/>
            <p:nvPr/>
          </p:nvSpPr>
          <p:spPr>
            <a:xfrm>
              <a:off x="2184597" y="9393941"/>
              <a:ext cx="178435" cy="169545"/>
            </a:xfrm>
            <a:custGeom>
              <a:avLst/>
              <a:gdLst/>
              <a:ahLst/>
              <a:cxnLst/>
              <a:rect l="l" t="t" r="r" b="b"/>
              <a:pathLst>
                <a:path w="178435" h="169545">
                  <a:moveTo>
                    <a:pt x="177832" y="0"/>
                  </a:moveTo>
                  <a:lnTo>
                    <a:pt x="0" y="169014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63">
              <a:extLst>
                <a:ext uri="{FF2B5EF4-FFF2-40B4-BE49-F238E27FC236}">
                  <a16:creationId xmlns:a16="http://schemas.microsoft.com/office/drawing/2014/main" id="{06AF6343-1CA7-44BB-9244-03334CAFF4AC}"/>
                </a:ext>
              </a:extLst>
            </p:cNvPr>
            <p:cNvSpPr/>
            <p:nvPr/>
          </p:nvSpPr>
          <p:spPr>
            <a:xfrm>
              <a:off x="2091274" y="9130086"/>
              <a:ext cx="91440" cy="86995"/>
            </a:xfrm>
            <a:custGeom>
              <a:avLst/>
              <a:gdLst/>
              <a:ahLst/>
              <a:cxnLst/>
              <a:rect l="l" t="t" r="r" b="b"/>
              <a:pathLst>
                <a:path w="91439" h="86995">
                  <a:moveTo>
                    <a:pt x="91067" y="86450"/>
                  </a:move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64">
              <a:extLst>
                <a:ext uri="{FF2B5EF4-FFF2-40B4-BE49-F238E27FC236}">
                  <a16:creationId xmlns:a16="http://schemas.microsoft.com/office/drawing/2014/main" id="{251E129E-E2EC-4FDE-BC14-8012B2C64CD7}"/>
                </a:ext>
              </a:extLst>
            </p:cNvPr>
            <p:cNvSpPr/>
            <p:nvPr/>
          </p:nvSpPr>
          <p:spPr>
            <a:xfrm>
              <a:off x="1921445" y="9605122"/>
              <a:ext cx="260985" cy="247650"/>
            </a:xfrm>
            <a:custGeom>
              <a:avLst/>
              <a:gdLst/>
              <a:ahLst/>
              <a:cxnLst/>
              <a:rect l="l" t="t" r="r" b="b"/>
              <a:pathLst>
                <a:path w="260985" h="247650">
                  <a:moveTo>
                    <a:pt x="260895" y="247602"/>
                  </a:move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65">
              <a:extLst>
                <a:ext uri="{FF2B5EF4-FFF2-40B4-BE49-F238E27FC236}">
                  <a16:creationId xmlns:a16="http://schemas.microsoft.com/office/drawing/2014/main" id="{5BFABDF5-8C3C-41A2-9559-FB819E587C48}"/>
                </a:ext>
              </a:extLst>
            </p:cNvPr>
            <p:cNvSpPr/>
            <p:nvPr/>
          </p:nvSpPr>
          <p:spPr>
            <a:xfrm>
              <a:off x="1809867" y="8871618"/>
              <a:ext cx="731520" cy="1047750"/>
            </a:xfrm>
            <a:custGeom>
              <a:avLst/>
              <a:gdLst/>
              <a:ahLst/>
              <a:cxnLst/>
              <a:rect l="l" t="t" r="r" b="b"/>
              <a:pathLst>
                <a:path w="731519" h="1047750">
                  <a:moveTo>
                    <a:pt x="731275" y="1035803"/>
                  </a:moveTo>
                  <a:lnTo>
                    <a:pt x="373586" y="0"/>
                  </a:lnTo>
                  <a:lnTo>
                    <a:pt x="0" y="1047611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66">
              <a:extLst>
                <a:ext uri="{FF2B5EF4-FFF2-40B4-BE49-F238E27FC236}">
                  <a16:creationId xmlns:a16="http://schemas.microsoft.com/office/drawing/2014/main" id="{A148826B-105B-4FB7-AF82-66CB9BD6F7AC}"/>
                </a:ext>
              </a:extLst>
            </p:cNvPr>
            <p:cNvSpPr/>
            <p:nvPr/>
          </p:nvSpPr>
          <p:spPr>
            <a:xfrm>
              <a:off x="2831685" y="9494223"/>
              <a:ext cx="70485" cy="67945"/>
            </a:xfrm>
            <a:custGeom>
              <a:avLst/>
              <a:gdLst/>
              <a:ahLst/>
              <a:cxnLst/>
              <a:rect l="l" t="t" r="r" b="b"/>
              <a:pathLst>
                <a:path w="70485" h="67945">
                  <a:moveTo>
                    <a:pt x="69973" y="67725"/>
                  </a:move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67">
              <a:extLst>
                <a:ext uri="{FF2B5EF4-FFF2-40B4-BE49-F238E27FC236}">
                  <a16:creationId xmlns:a16="http://schemas.microsoft.com/office/drawing/2014/main" id="{FBAF7AF2-A269-4FF1-9812-43E55AFDA638}"/>
                </a:ext>
              </a:extLst>
            </p:cNvPr>
            <p:cNvSpPr/>
            <p:nvPr/>
          </p:nvSpPr>
          <p:spPr>
            <a:xfrm>
              <a:off x="2721681" y="9494866"/>
              <a:ext cx="253365" cy="240665"/>
            </a:xfrm>
            <a:custGeom>
              <a:avLst/>
              <a:gdLst/>
              <a:ahLst/>
              <a:cxnLst/>
              <a:rect l="l" t="t" r="r" b="b"/>
              <a:pathLst>
                <a:path w="253364" h="240665">
                  <a:moveTo>
                    <a:pt x="253349" y="0"/>
                  </a:moveTo>
                  <a:lnTo>
                    <a:pt x="0" y="240422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68">
              <a:extLst>
                <a:ext uri="{FF2B5EF4-FFF2-40B4-BE49-F238E27FC236}">
                  <a16:creationId xmlns:a16="http://schemas.microsoft.com/office/drawing/2014/main" id="{DCCA4D4F-78A3-45AE-AD1B-C8712B598F4C}"/>
                </a:ext>
              </a:extLst>
            </p:cNvPr>
            <p:cNvSpPr/>
            <p:nvPr/>
          </p:nvSpPr>
          <p:spPr>
            <a:xfrm>
              <a:off x="2812059" y="9599979"/>
              <a:ext cx="234315" cy="223520"/>
            </a:xfrm>
            <a:custGeom>
              <a:avLst/>
              <a:gdLst/>
              <a:ahLst/>
              <a:cxnLst/>
              <a:rect l="l" t="t" r="r" b="b"/>
              <a:pathLst>
                <a:path w="234314" h="223520">
                  <a:moveTo>
                    <a:pt x="233984" y="0"/>
                  </a:moveTo>
                  <a:lnTo>
                    <a:pt x="0" y="223254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69">
              <a:extLst>
                <a:ext uri="{FF2B5EF4-FFF2-40B4-BE49-F238E27FC236}">
                  <a16:creationId xmlns:a16="http://schemas.microsoft.com/office/drawing/2014/main" id="{05C255CB-FF05-4D4F-A71D-459D7B626F68}"/>
                </a:ext>
              </a:extLst>
            </p:cNvPr>
            <p:cNvSpPr/>
            <p:nvPr/>
          </p:nvSpPr>
          <p:spPr>
            <a:xfrm>
              <a:off x="2686622" y="9701185"/>
              <a:ext cx="215265" cy="208915"/>
            </a:xfrm>
            <a:custGeom>
              <a:avLst/>
              <a:gdLst/>
              <a:ahLst/>
              <a:cxnLst/>
              <a:rect l="l" t="t" r="r" b="b"/>
              <a:pathLst>
                <a:path w="215264" h="208915">
                  <a:moveTo>
                    <a:pt x="215036" y="208649"/>
                  </a:move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70">
              <a:extLst>
                <a:ext uri="{FF2B5EF4-FFF2-40B4-BE49-F238E27FC236}">
                  <a16:creationId xmlns:a16="http://schemas.microsoft.com/office/drawing/2014/main" id="{6FDE2670-8422-4911-A9DB-EB10620E7398}"/>
                </a:ext>
              </a:extLst>
            </p:cNvPr>
            <p:cNvSpPr/>
            <p:nvPr/>
          </p:nvSpPr>
          <p:spPr>
            <a:xfrm>
              <a:off x="2182341" y="8878766"/>
              <a:ext cx="270510" cy="1028700"/>
            </a:xfrm>
            <a:custGeom>
              <a:avLst/>
              <a:gdLst/>
              <a:ahLst/>
              <a:cxnLst/>
              <a:rect l="l" t="t" r="r" b="b"/>
              <a:pathLst>
                <a:path w="270510" h="1028700">
                  <a:moveTo>
                    <a:pt x="0" y="0"/>
                  </a:moveTo>
                  <a:lnTo>
                    <a:pt x="0" y="1028460"/>
                  </a:lnTo>
                  <a:lnTo>
                    <a:pt x="270364" y="77153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71">
              <a:extLst>
                <a:ext uri="{FF2B5EF4-FFF2-40B4-BE49-F238E27FC236}">
                  <a16:creationId xmlns:a16="http://schemas.microsoft.com/office/drawing/2014/main" id="{1A059C99-B003-497E-BE25-ADB181F0D610}"/>
                </a:ext>
              </a:extLst>
            </p:cNvPr>
            <p:cNvSpPr/>
            <p:nvPr/>
          </p:nvSpPr>
          <p:spPr>
            <a:xfrm>
              <a:off x="2044211" y="9258563"/>
              <a:ext cx="274320" cy="132080"/>
            </a:xfrm>
            <a:custGeom>
              <a:avLst/>
              <a:gdLst/>
              <a:ahLst/>
              <a:cxnLst/>
              <a:rect l="l" t="t" r="r" b="b"/>
              <a:pathLst>
                <a:path w="274319" h="132079">
                  <a:moveTo>
                    <a:pt x="274260" y="3468"/>
                  </a:moveTo>
                  <a:lnTo>
                    <a:pt x="138991" y="132054"/>
                  </a:lnTo>
                  <a:lnTo>
                    <a:pt x="0" y="0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72">
              <a:extLst>
                <a:ext uri="{FF2B5EF4-FFF2-40B4-BE49-F238E27FC236}">
                  <a16:creationId xmlns:a16="http://schemas.microsoft.com/office/drawing/2014/main" id="{D0E2B349-780B-4C26-B7F7-A381B737D7DF}"/>
                </a:ext>
              </a:extLst>
            </p:cNvPr>
            <p:cNvSpPr/>
            <p:nvPr/>
          </p:nvSpPr>
          <p:spPr>
            <a:xfrm>
              <a:off x="2541144" y="9390402"/>
              <a:ext cx="721360" cy="525145"/>
            </a:xfrm>
            <a:custGeom>
              <a:avLst/>
              <a:gdLst/>
              <a:ahLst/>
              <a:cxnLst/>
              <a:rect l="l" t="t" r="r" b="b"/>
              <a:pathLst>
                <a:path w="721360" h="525145">
                  <a:moveTo>
                    <a:pt x="721084" y="524934"/>
                  </a:moveTo>
                  <a:lnTo>
                    <a:pt x="362835" y="0"/>
                  </a:lnTo>
                  <a:lnTo>
                    <a:pt x="0" y="517021"/>
                  </a:lnTo>
                </a:path>
              </a:pathLst>
            </a:custGeom>
            <a:ln w="20341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3" name="object 73">
            <a:extLst>
              <a:ext uri="{FF2B5EF4-FFF2-40B4-BE49-F238E27FC236}">
                <a16:creationId xmlns:a16="http://schemas.microsoft.com/office/drawing/2014/main" id="{3CE4A1F4-AE55-4596-9754-F18F305735D0}"/>
              </a:ext>
            </a:extLst>
          </p:cNvPr>
          <p:cNvSpPr/>
          <p:nvPr/>
        </p:nvSpPr>
        <p:spPr>
          <a:xfrm>
            <a:off x="6699250" y="9171457"/>
            <a:ext cx="566237" cy="56623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74">
            <a:extLst>
              <a:ext uri="{FF2B5EF4-FFF2-40B4-BE49-F238E27FC236}">
                <a16:creationId xmlns:a16="http://schemas.microsoft.com/office/drawing/2014/main" id="{6D3D2397-C0C2-456E-948F-3509A6D254BB}"/>
              </a:ext>
            </a:extLst>
          </p:cNvPr>
          <p:cNvSpPr/>
          <p:nvPr/>
        </p:nvSpPr>
        <p:spPr>
          <a:xfrm>
            <a:off x="10478466" y="8638033"/>
            <a:ext cx="559114" cy="56267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75">
            <a:extLst>
              <a:ext uri="{FF2B5EF4-FFF2-40B4-BE49-F238E27FC236}">
                <a16:creationId xmlns:a16="http://schemas.microsoft.com/office/drawing/2014/main" id="{F8EED8A7-D5B8-472B-ABC1-110EC5B0145E}"/>
              </a:ext>
            </a:extLst>
          </p:cNvPr>
          <p:cNvSpPr/>
          <p:nvPr/>
        </p:nvSpPr>
        <p:spPr>
          <a:xfrm>
            <a:off x="10533613" y="7233260"/>
            <a:ext cx="555686" cy="56272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76">
            <a:extLst>
              <a:ext uri="{FF2B5EF4-FFF2-40B4-BE49-F238E27FC236}">
                <a16:creationId xmlns:a16="http://schemas.microsoft.com/office/drawing/2014/main" id="{99BBF08F-7E0C-4936-9C8C-A9F8E9BAB0B1}"/>
              </a:ext>
            </a:extLst>
          </p:cNvPr>
          <p:cNvSpPr/>
          <p:nvPr/>
        </p:nvSpPr>
        <p:spPr>
          <a:xfrm>
            <a:off x="9764519" y="9698835"/>
            <a:ext cx="566247" cy="56623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6">
            <a:extLst>
              <a:ext uri="{FF2B5EF4-FFF2-40B4-BE49-F238E27FC236}">
                <a16:creationId xmlns:a16="http://schemas.microsoft.com/office/drawing/2014/main" id="{13CD5586-6A17-4580-9601-0B260DD95967}"/>
              </a:ext>
            </a:extLst>
          </p:cNvPr>
          <p:cNvSpPr txBox="1"/>
          <p:nvPr/>
        </p:nvSpPr>
        <p:spPr>
          <a:xfrm>
            <a:off x="2335957" y="6969913"/>
            <a:ext cx="1842770" cy="2875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r">
              <a:lnSpc>
                <a:spcPct val="101200"/>
              </a:lnSpc>
              <a:spcBef>
                <a:spcPts val="95"/>
              </a:spcBef>
            </a:pP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hectares  owned</a:t>
            </a:r>
            <a:endParaRPr sz="1900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48" name="object 16">
            <a:extLst>
              <a:ext uri="{FF2B5EF4-FFF2-40B4-BE49-F238E27FC236}">
                <a16:creationId xmlns:a16="http://schemas.microsoft.com/office/drawing/2014/main" id="{CA582643-5771-480F-B43C-4070EA222230}"/>
              </a:ext>
            </a:extLst>
          </p:cNvPr>
          <p:cNvSpPr txBox="1"/>
          <p:nvPr/>
        </p:nvSpPr>
        <p:spPr>
          <a:xfrm>
            <a:off x="1612422" y="6390260"/>
            <a:ext cx="2566305" cy="4935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r">
              <a:lnSpc>
                <a:spcPct val="101200"/>
              </a:lnSpc>
              <a:spcBef>
                <a:spcPts val="95"/>
              </a:spcBef>
            </a:pPr>
            <a:r>
              <a:rPr sz="3200" b="1" spc="5" dirty="0">
                <a:solidFill>
                  <a:schemeClr val="bg1"/>
                </a:solidFill>
                <a:latin typeface="AauxPro OT"/>
                <a:cs typeface="AauxPro OT"/>
              </a:rPr>
              <a:t>1</a:t>
            </a:r>
            <a:r>
              <a:rPr lang="es-ES" sz="3200" b="1" spc="5" dirty="0">
                <a:solidFill>
                  <a:schemeClr val="bg1"/>
                </a:solidFill>
                <a:latin typeface="AauxPro OT"/>
                <a:cs typeface="AauxPro OT"/>
              </a:rPr>
              <a:t>.6 </a:t>
            </a:r>
            <a:r>
              <a:rPr lang="es-ES" sz="3200" b="1" spc="5" dirty="0" err="1">
                <a:solidFill>
                  <a:schemeClr val="bg1"/>
                </a:solidFill>
                <a:latin typeface="AauxPro OT"/>
                <a:cs typeface="AauxPro OT"/>
              </a:rPr>
              <a:t>million</a:t>
            </a:r>
            <a:r>
              <a:rPr lang="es-ES" sz="3200" b="1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2400" b="1" spc="5" dirty="0">
                <a:solidFill>
                  <a:schemeClr val="bg1"/>
                </a:solidFill>
                <a:latin typeface="AauxPro OT"/>
                <a:cs typeface="AauxPro OT"/>
              </a:rPr>
              <a:t>(*)</a:t>
            </a:r>
            <a:r>
              <a:rPr sz="2400" b="1" spc="-8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endParaRPr sz="3200" b="1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49" name="object 16">
            <a:extLst>
              <a:ext uri="{FF2B5EF4-FFF2-40B4-BE49-F238E27FC236}">
                <a16:creationId xmlns:a16="http://schemas.microsoft.com/office/drawing/2014/main" id="{6866BCB7-A16E-4DCA-AA5C-48904BD1C8D7}"/>
              </a:ext>
            </a:extLst>
          </p:cNvPr>
          <p:cNvSpPr txBox="1"/>
          <p:nvPr/>
        </p:nvSpPr>
        <p:spPr>
          <a:xfrm>
            <a:off x="2335957" y="8347645"/>
            <a:ext cx="1842770" cy="298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r">
              <a:lnSpc>
                <a:spcPct val="101200"/>
              </a:lnSpc>
              <a:spcBef>
                <a:spcPts val="95"/>
              </a:spcBef>
            </a:pPr>
            <a:r>
              <a:rPr sz="1900" spc="5" dirty="0">
                <a:solidFill>
                  <a:schemeClr val="bg1"/>
                </a:solidFill>
                <a:latin typeface="AauxPro OT"/>
                <a:cs typeface="AauxPro OT"/>
              </a:rPr>
              <a:t>hectares  </a:t>
            </a:r>
            <a:r>
              <a:rPr lang="es-ES" sz="1900" spc="5" dirty="0" err="1">
                <a:solidFill>
                  <a:schemeClr val="bg1"/>
                </a:solidFill>
                <a:latin typeface="AauxPro OT"/>
                <a:cs typeface="AauxPro OT"/>
              </a:rPr>
              <a:t>plant</a:t>
            </a:r>
            <a:r>
              <a:rPr sz="1900" spc="5" dirty="0" err="1">
                <a:solidFill>
                  <a:schemeClr val="bg1"/>
                </a:solidFill>
                <a:latin typeface="AauxPro OT"/>
                <a:cs typeface="AauxPro OT"/>
              </a:rPr>
              <a:t>ed</a:t>
            </a:r>
            <a:endParaRPr sz="1900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50" name="object 16">
            <a:extLst>
              <a:ext uri="{FF2B5EF4-FFF2-40B4-BE49-F238E27FC236}">
                <a16:creationId xmlns:a16="http://schemas.microsoft.com/office/drawing/2014/main" id="{138C198A-3E2B-4892-8495-60EE927AF390}"/>
              </a:ext>
            </a:extLst>
          </p:cNvPr>
          <p:cNvSpPr txBox="1"/>
          <p:nvPr/>
        </p:nvSpPr>
        <p:spPr>
          <a:xfrm>
            <a:off x="1136650" y="7818158"/>
            <a:ext cx="3042077" cy="4935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r">
              <a:lnSpc>
                <a:spcPct val="101200"/>
              </a:lnSpc>
              <a:spcBef>
                <a:spcPts val="95"/>
              </a:spcBef>
            </a:pPr>
            <a:r>
              <a:rPr lang="es-ES" sz="3200" b="1" spc="5" dirty="0">
                <a:solidFill>
                  <a:schemeClr val="bg1"/>
                </a:solidFill>
                <a:latin typeface="AauxPro OT"/>
                <a:cs typeface="AauxPro OT"/>
              </a:rPr>
              <a:t>945</a:t>
            </a:r>
            <a:r>
              <a:rPr sz="3200" b="1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3200" b="1" spc="5" dirty="0" err="1">
                <a:solidFill>
                  <a:schemeClr val="bg1"/>
                </a:solidFill>
                <a:latin typeface="AauxPro OT"/>
                <a:cs typeface="AauxPro OT"/>
              </a:rPr>
              <a:t>thousand</a:t>
            </a:r>
            <a:r>
              <a:rPr sz="3200" b="1" spc="-8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endParaRPr sz="3200" b="1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51" name="object 16">
            <a:extLst>
              <a:ext uri="{FF2B5EF4-FFF2-40B4-BE49-F238E27FC236}">
                <a16:creationId xmlns:a16="http://schemas.microsoft.com/office/drawing/2014/main" id="{5F683651-3550-4F4F-A436-5F2CE196046F}"/>
              </a:ext>
            </a:extLst>
          </p:cNvPr>
          <p:cNvSpPr txBox="1"/>
          <p:nvPr/>
        </p:nvSpPr>
        <p:spPr>
          <a:xfrm>
            <a:off x="1612422" y="9161361"/>
            <a:ext cx="2566305" cy="373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r">
              <a:lnSpc>
                <a:spcPct val="101200"/>
              </a:lnSpc>
              <a:spcBef>
                <a:spcPts val="95"/>
              </a:spcBef>
            </a:pPr>
            <a:r>
              <a:rPr lang="es-ES" sz="2400" b="1" spc="5" dirty="0">
                <a:solidFill>
                  <a:schemeClr val="bg1"/>
                </a:solidFill>
                <a:latin typeface="AauxPro OT"/>
                <a:cs typeface="AauxPro OT"/>
              </a:rPr>
              <a:t>643 </a:t>
            </a:r>
            <a:r>
              <a:rPr sz="2400" b="1" dirty="0" err="1">
                <a:solidFill>
                  <a:schemeClr val="bg1"/>
                </a:solidFill>
                <a:latin typeface="AauxPro OT"/>
                <a:cs typeface="AauxPro OT"/>
              </a:rPr>
              <a:t>th</a:t>
            </a:r>
            <a:r>
              <a:rPr sz="2400" dirty="0" err="1">
                <a:solidFill>
                  <a:schemeClr val="bg1"/>
                </a:solidFill>
                <a:latin typeface="AauxPro OT"/>
                <a:cs typeface="AauxPro OT"/>
              </a:rPr>
              <a:t>.</a:t>
            </a:r>
            <a:r>
              <a:rPr lang="es-ES" sz="2400" dirty="0">
                <a:solidFill>
                  <a:schemeClr val="bg1"/>
                </a:solidFill>
                <a:latin typeface="AauxPro OT"/>
                <a:cs typeface="AauxPro OT"/>
              </a:rPr>
              <a:t> of Pine</a:t>
            </a:r>
            <a:r>
              <a:rPr sz="2400" spc="-8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endParaRPr sz="2400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52" name="object 16">
            <a:extLst>
              <a:ext uri="{FF2B5EF4-FFF2-40B4-BE49-F238E27FC236}">
                <a16:creationId xmlns:a16="http://schemas.microsoft.com/office/drawing/2014/main" id="{D7B28174-5F0C-4F7C-B778-152BA1673E5D}"/>
              </a:ext>
            </a:extLst>
          </p:cNvPr>
          <p:cNvSpPr txBox="1"/>
          <p:nvPr/>
        </p:nvSpPr>
        <p:spPr>
          <a:xfrm>
            <a:off x="1721175" y="9626434"/>
            <a:ext cx="2457552" cy="373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r">
              <a:lnSpc>
                <a:spcPct val="101200"/>
              </a:lnSpc>
              <a:spcBef>
                <a:spcPts val="95"/>
              </a:spcBef>
            </a:pPr>
            <a:r>
              <a:rPr lang="es-ES" sz="2400" b="1" spc="5" dirty="0">
                <a:solidFill>
                  <a:schemeClr val="bg1"/>
                </a:solidFill>
                <a:latin typeface="AauxPro OT"/>
                <a:cs typeface="AauxPro OT"/>
              </a:rPr>
              <a:t>356 </a:t>
            </a:r>
            <a:r>
              <a:rPr sz="2400" b="1" dirty="0" err="1">
                <a:solidFill>
                  <a:schemeClr val="bg1"/>
                </a:solidFill>
                <a:latin typeface="AauxPro OT"/>
                <a:cs typeface="AauxPro OT"/>
              </a:rPr>
              <a:t>th</a:t>
            </a:r>
            <a:r>
              <a:rPr sz="2400" dirty="0" err="1">
                <a:solidFill>
                  <a:schemeClr val="bg1"/>
                </a:solidFill>
                <a:latin typeface="AauxPro OT"/>
                <a:cs typeface="AauxPro OT"/>
              </a:rPr>
              <a:t>.</a:t>
            </a:r>
            <a:r>
              <a:rPr lang="es-ES" sz="2400" dirty="0">
                <a:solidFill>
                  <a:schemeClr val="bg1"/>
                </a:solidFill>
                <a:latin typeface="AauxPro OT"/>
                <a:cs typeface="AauxPro OT"/>
              </a:rPr>
              <a:t> of </a:t>
            </a:r>
            <a:r>
              <a:rPr lang="es-ES" sz="2400" dirty="0" err="1">
                <a:solidFill>
                  <a:schemeClr val="bg1"/>
                </a:solidFill>
                <a:latin typeface="AauxPro OT"/>
                <a:cs typeface="AauxPro OT"/>
              </a:rPr>
              <a:t>Euca</a:t>
            </a:r>
            <a:endParaRPr sz="2400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53" name="object 12">
            <a:extLst>
              <a:ext uri="{FF2B5EF4-FFF2-40B4-BE49-F238E27FC236}">
                <a16:creationId xmlns:a16="http://schemas.microsoft.com/office/drawing/2014/main" id="{6ACA5183-5106-4EE8-AD5A-78621AC30F1C}"/>
              </a:ext>
            </a:extLst>
          </p:cNvPr>
          <p:cNvSpPr/>
          <p:nvPr/>
        </p:nvSpPr>
        <p:spPr>
          <a:xfrm rot="5400000">
            <a:off x="4658955" y="8220357"/>
            <a:ext cx="3479013" cy="87150"/>
          </a:xfrm>
          <a:custGeom>
            <a:avLst/>
            <a:gdLst/>
            <a:ahLst/>
            <a:cxnLst/>
            <a:rect l="l" t="t" r="r" b="b"/>
            <a:pathLst>
              <a:path w="7851775">
                <a:moveTo>
                  <a:pt x="0" y="0"/>
                </a:moveTo>
                <a:lnTo>
                  <a:pt x="7851755" y="0"/>
                </a:lnTo>
              </a:path>
            </a:pathLst>
          </a:custGeom>
          <a:ln w="20341">
            <a:solidFill>
              <a:srgbClr val="6960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2">
            <a:extLst>
              <a:ext uri="{FF2B5EF4-FFF2-40B4-BE49-F238E27FC236}">
                <a16:creationId xmlns:a16="http://schemas.microsoft.com/office/drawing/2014/main" id="{235F705A-84C0-4FDD-A66A-FBD59A2BCB30}"/>
              </a:ext>
            </a:extLst>
          </p:cNvPr>
          <p:cNvSpPr/>
          <p:nvPr/>
        </p:nvSpPr>
        <p:spPr>
          <a:xfrm rot="5400000">
            <a:off x="11282780" y="8220358"/>
            <a:ext cx="3479013" cy="87150"/>
          </a:xfrm>
          <a:custGeom>
            <a:avLst/>
            <a:gdLst/>
            <a:ahLst/>
            <a:cxnLst/>
            <a:rect l="l" t="t" r="r" b="b"/>
            <a:pathLst>
              <a:path w="7851775">
                <a:moveTo>
                  <a:pt x="0" y="0"/>
                </a:moveTo>
                <a:lnTo>
                  <a:pt x="7851755" y="0"/>
                </a:lnTo>
              </a:path>
            </a:pathLst>
          </a:custGeom>
          <a:ln w="20341">
            <a:solidFill>
              <a:srgbClr val="6960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CuadroTexto 154">
            <a:extLst>
              <a:ext uri="{FF2B5EF4-FFF2-40B4-BE49-F238E27FC236}">
                <a16:creationId xmlns:a16="http://schemas.microsoft.com/office/drawing/2014/main" id="{2DE5A184-4A30-4B19-AEC1-29DA4E99C030}"/>
              </a:ext>
            </a:extLst>
          </p:cNvPr>
          <p:cNvSpPr txBox="1"/>
          <p:nvPr/>
        </p:nvSpPr>
        <p:spPr>
          <a:xfrm>
            <a:off x="19126200" y="11268075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6" name="object 16">
            <a:extLst>
              <a:ext uri="{FF2B5EF4-FFF2-40B4-BE49-F238E27FC236}">
                <a16:creationId xmlns:a16="http://schemas.microsoft.com/office/drawing/2014/main" id="{5148B105-A4A7-4ECE-8DBB-85315CBBCB29}"/>
              </a:ext>
            </a:extLst>
          </p:cNvPr>
          <p:cNvSpPr txBox="1"/>
          <p:nvPr/>
        </p:nvSpPr>
        <p:spPr>
          <a:xfrm>
            <a:off x="450850" y="10899636"/>
            <a:ext cx="6436909" cy="2228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lang="es-ES" sz="1400" i="1" spc="5" dirty="0">
                <a:solidFill>
                  <a:schemeClr val="bg1"/>
                </a:solidFill>
                <a:latin typeface="AauxPro OT"/>
                <a:cs typeface="AauxPro OT"/>
              </a:rPr>
              <a:t>(*) </a:t>
            </a:r>
            <a:r>
              <a:rPr lang="es-ES" sz="1400" i="1" spc="5" dirty="0" err="1">
                <a:solidFill>
                  <a:schemeClr val="bg1"/>
                </a:solidFill>
                <a:latin typeface="AauxPro OT"/>
                <a:cs typeface="AauxPro OT"/>
              </a:rPr>
              <a:t>includes</a:t>
            </a:r>
            <a:r>
              <a:rPr lang="es-ES" sz="1400" i="1" spc="5" dirty="0">
                <a:solidFill>
                  <a:schemeClr val="bg1"/>
                </a:solidFill>
                <a:latin typeface="AauxPro OT"/>
                <a:cs typeface="AauxPro OT"/>
              </a:rPr>
              <a:t> 483 </a:t>
            </a:r>
            <a:r>
              <a:rPr lang="es-ES" sz="1400" i="1" spc="5" dirty="0" err="1">
                <a:solidFill>
                  <a:schemeClr val="bg1"/>
                </a:solidFill>
                <a:latin typeface="AauxPro OT"/>
                <a:cs typeface="AauxPro OT"/>
              </a:rPr>
              <a:t>th</a:t>
            </a:r>
            <a:r>
              <a:rPr lang="es-ES" sz="1400" i="1" spc="5" dirty="0">
                <a:solidFill>
                  <a:schemeClr val="bg1"/>
                </a:solidFill>
                <a:latin typeface="AauxPro OT"/>
                <a:cs typeface="AauxPro OT"/>
              </a:rPr>
              <a:t>. </a:t>
            </a:r>
            <a:r>
              <a:rPr lang="es-ES" sz="1400" i="1" spc="5" dirty="0" err="1">
                <a:solidFill>
                  <a:schemeClr val="bg1"/>
                </a:solidFill>
                <a:latin typeface="AauxPro OT"/>
                <a:cs typeface="AauxPro OT"/>
              </a:rPr>
              <a:t>hectares</a:t>
            </a:r>
            <a:r>
              <a:rPr lang="es-ES" sz="1400" i="1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400" i="1" spc="5" dirty="0" err="1">
                <a:solidFill>
                  <a:schemeClr val="bg1"/>
                </a:solidFill>
                <a:latin typeface="AauxPro OT"/>
                <a:cs typeface="AauxPro OT"/>
              </a:rPr>
              <a:t>of</a:t>
            </a:r>
            <a:r>
              <a:rPr lang="es-ES" sz="1400" i="1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400" i="1" spc="5" dirty="0" err="1">
                <a:solidFill>
                  <a:schemeClr val="bg1"/>
                </a:solidFill>
                <a:latin typeface="AauxPro OT"/>
                <a:cs typeface="AauxPro OT"/>
              </a:rPr>
              <a:t>native</a:t>
            </a:r>
            <a:r>
              <a:rPr lang="es-ES" sz="1400" i="1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400" i="1" spc="5" dirty="0" err="1">
                <a:solidFill>
                  <a:schemeClr val="bg1"/>
                </a:solidFill>
                <a:latin typeface="AauxPro OT"/>
                <a:cs typeface="AauxPro OT"/>
              </a:rPr>
              <a:t>forest</a:t>
            </a:r>
            <a:r>
              <a:rPr lang="es-ES" sz="1400" i="1" spc="5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1400" i="1" spc="5" dirty="0" err="1">
                <a:solidFill>
                  <a:schemeClr val="bg1"/>
                </a:solidFill>
                <a:latin typeface="AauxPro OT"/>
                <a:cs typeface="AauxPro OT"/>
              </a:rPr>
              <a:t>plantations</a:t>
            </a:r>
            <a:r>
              <a:rPr lang="es-ES" sz="1400" i="1" spc="5" dirty="0">
                <a:solidFill>
                  <a:schemeClr val="bg1"/>
                </a:solidFill>
                <a:latin typeface="AauxPro OT"/>
                <a:cs typeface="AauxPro OT"/>
              </a:rPr>
              <a:t>. </a:t>
            </a:r>
            <a:endParaRPr sz="1400" i="1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sp>
        <p:nvSpPr>
          <p:cNvPr id="157" name="object 16">
            <a:extLst>
              <a:ext uri="{FF2B5EF4-FFF2-40B4-BE49-F238E27FC236}">
                <a16:creationId xmlns:a16="http://schemas.microsoft.com/office/drawing/2014/main" id="{254486DB-EC01-4505-881D-E4644239F341}"/>
              </a:ext>
            </a:extLst>
          </p:cNvPr>
          <p:cNvSpPr txBox="1"/>
          <p:nvPr/>
        </p:nvSpPr>
        <p:spPr>
          <a:xfrm>
            <a:off x="1666798" y="10017973"/>
            <a:ext cx="2457552" cy="3732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r">
              <a:lnSpc>
                <a:spcPct val="101200"/>
              </a:lnSpc>
              <a:spcBef>
                <a:spcPts val="95"/>
              </a:spcBef>
            </a:pPr>
            <a:r>
              <a:rPr lang="es-ES" sz="2400" b="1" spc="5" dirty="0">
                <a:solidFill>
                  <a:schemeClr val="bg1"/>
                </a:solidFill>
                <a:latin typeface="AauxPro OT"/>
                <a:cs typeface="AauxPro OT"/>
              </a:rPr>
              <a:t>22 </a:t>
            </a:r>
            <a:r>
              <a:rPr sz="2400" b="1" dirty="0" err="1">
                <a:solidFill>
                  <a:schemeClr val="bg1"/>
                </a:solidFill>
                <a:latin typeface="AauxPro OT"/>
                <a:cs typeface="AauxPro OT"/>
              </a:rPr>
              <a:t>th</a:t>
            </a:r>
            <a:r>
              <a:rPr sz="2400" dirty="0" err="1">
                <a:solidFill>
                  <a:schemeClr val="bg1"/>
                </a:solidFill>
                <a:latin typeface="AauxPro OT"/>
                <a:cs typeface="AauxPro OT"/>
              </a:rPr>
              <a:t>.</a:t>
            </a:r>
            <a:r>
              <a:rPr lang="es-ES" sz="2400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auxPro OT"/>
                <a:cs typeface="AauxPro OT"/>
              </a:rPr>
              <a:t>Others</a:t>
            </a:r>
            <a:endParaRPr sz="2400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cxnSp>
        <p:nvCxnSpPr>
          <p:cNvPr id="158" name="Conector recto 157">
            <a:extLst>
              <a:ext uri="{FF2B5EF4-FFF2-40B4-BE49-F238E27FC236}">
                <a16:creationId xmlns:a16="http://schemas.microsoft.com/office/drawing/2014/main" id="{BD9FC49B-BDF3-446F-B497-5840B8B8E69A}"/>
              </a:ext>
            </a:extLst>
          </p:cNvPr>
          <p:cNvCxnSpPr/>
          <p:nvPr/>
        </p:nvCxnSpPr>
        <p:spPr>
          <a:xfrm>
            <a:off x="7362351" y="10001146"/>
            <a:ext cx="1622899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CuadroTexto 158">
            <a:extLst>
              <a:ext uri="{FF2B5EF4-FFF2-40B4-BE49-F238E27FC236}">
                <a16:creationId xmlns:a16="http://schemas.microsoft.com/office/drawing/2014/main" id="{04F0D8BF-724D-4688-BC3E-2D4E7BC3CCAA}"/>
              </a:ext>
            </a:extLst>
          </p:cNvPr>
          <p:cNvSpPr txBox="1"/>
          <p:nvPr/>
        </p:nvSpPr>
        <p:spPr>
          <a:xfrm>
            <a:off x="8189896" y="9974904"/>
            <a:ext cx="93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614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th.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0" name="Conector recto 159">
            <a:extLst>
              <a:ext uri="{FF2B5EF4-FFF2-40B4-BE49-F238E27FC236}">
                <a16:creationId xmlns:a16="http://schemas.microsoft.com/office/drawing/2014/main" id="{9C78DEC5-D7AA-46F9-98AA-194E1E43307D}"/>
              </a:ext>
            </a:extLst>
          </p:cNvPr>
          <p:cNvCxnSpPr/>
          <p:nvPr/>
        </p:nvCxnSpPr>
        <p:spPr>
          <a:xfrm>
            <a:off x="10376479" y="10461928"/>
            <a:ext cx="1622899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5C1638B0-1B49-496F-AF85-04133C14056F}"/>
              </a:ext>
            </a:extLst>
          </p:cNvPr>
          <p:cNvSpPr txBox="1"/>
          <p:nvPr/>
        </p:nvSpPr>
        <p:spPr>
          <a:xfrm>
            <a:off x="11204024" y="10432104"/>
            <a:ext cx="93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130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th.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2" name="Conector recto 161">
            <a:extLst>
              <a:ext uri="{FF2B5EF4-FFF2-40B4-BE49-F238E27FC236}">
                <a16:creationId xmlns:a16="http://schemas.microsoft.com/office/drawing/2014/main" id="{695E6C18-E1C0-4712-98A1-EFAD04C3FB97}"/>
              </a:ext>
            </a:extLst>
          </p:cNvPr>
          <p:cNvCxnSpPr/>
          <p:nvPr/>
        </p:nvCxnSpPr>
        <p:spPr>
          <a:xfrm>
            <a:off x="11058612" y="9335780"/>
            <a:ext cx="1622899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BCF2011C-6816-44D2-AA3F-2E99062C1808}"/>
              </a:ext>
            </a:extLst>
          </p:cNvPr>
          <p:cNvSpPr txBox="1"/>
          <p:nvPr/>
        </p:nvSpPr>
        <p:spPr>
          <a:xfrm>
            <a:off x="11932592" y="9289104"/>
            <a:ext cx="93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86 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th.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64" name="Conector recto 163">
            <a:extLst>
              <a:ext uri="{FF2B5EF4-FFF2-40B4-BE49-F238E27FC236}">
                <a16:creationId xmlns:a16="http://schemas.microsoft.com/office/drawing/2014/main" id="{438A5C74-DBD8-4821-B8A3-A5536EFF519E}"/>
              </a:ext>
            </a:extLst>
          </p:cNvPr>
          <p:cNvCxnSpPr/>
          <p:nvPr/>
        </p:nvCxnSpPr>
        <p:spPr>
          <a:xfrm>
            <a:off x="11163024" y="7921231"/>
            <a:ext cx="1622899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1E0916DC-D3E9-46BC-A7BE-67402A42CD1F}"/>
              </a:ext>
            </a:extLst>
          </p:cNvPr>
          <p:cNvSpPr txBox="1"/>
          <p:nvPr/>
        </p:nvSpPr>
        <p:spPr>
          <a:xfrm>
            <a:off x="11990569" y="7917504"/>
            <a:ext cx="93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114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th.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6" name="object 41">
            <a:extLst>
              <a:ext uri="{FF2B5EF4-FFF2-40B4-BE49-F238E27FC236}">
                <a16:creationId xmlns:a16="http://schemas.microsoft.com/office/drawing/2014/main" id="{46780063-75BE-418C-ADFF-591E36AB03D0}"/>
              </a:ext>
            </a:extLst>
          </p:cNvPr>
          <p:cNvSpPr txBox="1"/>
          <p:nvPr/>
        </p:nvSpPr>
        <p:spPr>
          <a:xfrm>
            <a:off x="6910524" y="6234628"/>
            <a:ext cx="6436909" cy="47513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lang="es-ES" sz="2250" b="1" dirty="0" err="1">
                <a:solidFill>
                  <a:schemeClr val="bg1"/>
                </a:solidFill>
                <a:latin typeface="AauxPro OT"/>
                <a:cs typeface="AauxPro OT"/>
              </a:rPr>
              <a:t>Hectares</a:t>
            </a:r>
            <a:r>
              <a:rPr lang="es-ES" sz="2250" b="1" dirty="0">
                <a:solidFill>
                  <a:schemeClr val="bg1"/>
                </a:solidFill>
                <a:latin typeface="AauxPro OT"/>
                <a:cs typeface="AauxPro OT"/>
              </a:rPr>
              <a:t> </a:t>
            </a:r>
            <a:r>
              <a:rPr lang="es-ES" sz="2250" b="1" dirty="0" err="1">
                <a:solidFill>
                  <a:schemeClr val="bg1"/>
                </a:solidFill>
                <a:latin typeface="AauxPro OT"/>
                <a:cs typeface="AauxPro OT"/>
              </a:rPr>
              <a:t>Planted</a:t>
            </a:r>
            <a:endParaRPr sz="2250" b="1" dirty="0">
              <a:solidFill>
                <a:schemeClr val="bg1"/>
              </a:solidFill>
              <a:latin typeface="AauxPro OT"/>
              <a:cs typeface="AauxPro OT"/>
            </a:endParaRPr>
          </a:p>
        </p:txBody>
      </p:sp>
      <p:grpSp>
        <p:nvGrpSpPr>
          <p:cNvPr id="167" name="Grupo 166">
            <a:extLst>
              <a:ext uri="{FF2B5EF4-FFF2-40B4-BE49-F238E27FC236}">
                <a16:creationId xmlns:a16="http://schemas.microsoft.com/office/drawing/2014/main" id="{9C41F4CC-2206-418D-848D-9FFC396B4A83}"/>
              </a:ext>
            </a:extLst>
          </p:cNvPr>
          <p:cNvGrpSpPr/>
          <p:nvPr/>
        </p:nvGrpSpPr>
        <p:grpSpPr>
          <a:xfrm>
            <a:off x="16071850" y="10506075"/>
            <a:ext cx="3827379" cy="817543"/>
            <a:chOff x="16071850" y="10506075"/>
            <a:chExt cx="3827379" cy="817543"/>
          </a:xfrm>
        </p:grpSpPr>
        <p:pic>
          <p:nvPicPr>
            <p:cNvPr id="168" name="Imagen 167">
              <a:extLst>
                <a:ext uri="{FF2B5EF4-FFF2-40B4-BE49-F238E27FC236}">
                  <a16:creationId xmlns:a16="http://schemas.microsoft.com/office/drawing/2014/main" id="{E13FB1B0-24E9-4639-8BDF-C7D0A2EDF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1850" y="10780734"/>
              <a:ext cx="1566906" cy="251092"/>
            </a:xfrm>
            <a:prstGeom prst="rect">
              <a:avLst/>
            </a:prstGeom>
          </p:spPr>
        </p:pic>
        <p:pic>
          <p:nvPicPr>
            <p:cNvPr id="169" name="Imagen 168" descr="Logotipo&#10;&#10;Descripción generada automáticamente">
              <a:extLst>
                <a:ext uri="{FF2B5EF4-FFF2-40B4-BE49-F238E27FC236}">
                  <a16:creationId xmlns:a16="http://schemas.microsoft.com/office/drawing/2014/main" id="{D04E9FBF-2EAB-4BE2-ACD5-E935FAE9E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76850" y="10519882"/>
              <a:ext cx="1922379" cy="772796"/>
            </a:xfrm>
            <a:prstGeom prst="rect">
              <a:avLst/>
            </a:prstGeom>
          </p:spPr>
        </p:pic>
        <p:cxnSp>
          <p:nvCxnSpPr>
            <p:cNvPr id="170" name="Conector recto 169">
              <a:extLst>
                <a:ext uri="{FF2B5EF4-FFF2-40B4-BE49-F238E27FC236}">
                  <a16:creationId xmlns:a16="http://schemas.microsoft.com/office/drawing/2014/main" id="{8EB8CD2E-53B5-4236-B78B-427B90A5B54C}"/>
                </a:ext>
              </a:extLst>
            </p:cNvPr>
            <p:cNvCxnSpPr/>
            <p:nvPr/>
          </p:nvCxnSpPr>
          <p:spPr>
            <a:xfrm>
              <a:off x="17848743" y="10506075"/>
              <a:ext cx="0" cy="817543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71" name="Imagen 170">
            <a:extLst>
              <a:ext uri="{FF2B5EF4-FFF2-40B4-BE49-F238E27FC236}">
                <a16:creationId xmlns:a16="http://schemas.microsoft.com/office/drawing/2014/main" id="{D110C8C1-584C-407C-B398-6A9F1810813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54" y="2684794"/>
            <a:ext cx="8486396" cy="34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15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rauc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D1A7"/>
      </a:accent1>
      <a:accent2>
        <a:srgbClr val="002060"/>
      </a:accent2>
      <a:accent3>
        <a:srgbClr val="BFB800"/>
      </a:accent3>
      <a:accent4>
        <a:srgbClr val="EA7600"/>
      </a:accent4>
      <a:accent5>
        <a:srgbClr val="DFD1A7"/>
      </a:accent5>
      <a:accent6>
        <a:srgbClr val="696158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arauc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D1A7"/>
      </a:accent1>
      <a:accent2>
        <a:srgbClr val="002060"/>
      </a:accent2>
      <a:accent3>
        <a:srgbClr val="BFB800"/>
      </a:accent3>
      <a:accent4>
        <a:srgbClr val="EA7600"/>
      </a:accent4>
      <a:accent5>
        <a:srgbClr val="DFD1A7"/>
      </a:accent5>
      <a:accent6>
        <a:srgbClr val="696158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Arauco">
    <a:dk1>
      <a:sysClr val="windowText" lastClr="000000"/>
    </a:dk1>
    <a:lt1>
      <a:sysClr val="window" lastClr="FFFFFF"/>
    </a:lt1>
    <a:dk2>
      <a:srgbClr val="696158"/>
    </a:dk2>
    <a:lt2>
      <a:srgbClr val="DFD1A7"/>
    </a:lt2>
    <a:accent1>
      <a:srgbClr val="EA7600"/>
    </a:accent1>
    <a:accent2>
      <a:srgbClr val="BFB800"/>
    </a:accent2>
    <a:accent3>
      <a:srgbClr val="800000"/>
    </a:accent3>
    <a:accent4>
      <a:srgbClr val="00004C"/>
    </a:accent4>
    <a:accent5>
      <a:srgbClr val="000000"/>
    </a:accent5>
    <a:accent6>
      <a:srgbClr val="000000"/>
    </a:accent6>
    <a:hlink>
      <a:srgbClr val="5F5F5F"/>
    </a:hlink>
    <a:folHlink>
      <a:srgbClr val="919191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25cb69-c3e2-4a64-9884-4a228b0c258d">
      <Terms xmlns="http://schemas.microsoft.com/office/infopath/2007/PartnerControls"/>
    </lcf76f155ced4ddcb4097134ff3c332f>
    <TaxCatchAll xmlns="f98ff29a-25d9-4b64-a6ea-f458bf23124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465F613BB98E24EAB7048FE95175703" ma:contentTypeVersion="13" ma:contentTypeDescription="Crear nuevo documento." ma:contentTypeScope="" ma:versionID="e3a328763a74d47ff7468634b1c29347">
  <xsd:schema xmlns:xsd="http://www.w3.org/2001/XMLSchema" xmlns:xs="http://www.w3.org/2001/XMLSchema" xmlns:p="http://schemas.microsoft.com/office/2006/metadata/properties" xmlns:ns2="d725cb69-c3e2-4a64-9884-4a228b0c258d" xmlns:ns3="f98ff29a-25d9-4b64-a6ea-f458bf231249" targetNamespace="http://schemas.microsoft.com/office/2006/metadata/properties" ma:root="true" ma:fieldsID="43d193a396dbae6dfc324232b919460b" ns2:_="" ns3:_="">
    <xsd:import namespace="d725cb69-c3e2-4a64-9884-4a228b0c258d"/>
    <xsd:import namespace="f98ff29a-25d9-4b64-a6ea-f458bf231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25cb69-c3e2-4a64-9884-4a228b0c25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00a4a071-7ff2-4c61-8097-7437831337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ff29a-25d9-4b64-a6ea-f458bf23124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8437ddb5-2f95-460f-8d57-4fc19f7d79b1}" ma:internalName="TaxCatchAll" ma:showField="CatchAllData" ma:web="c3954a00-af2c-4ac9-a539-c421d6e206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B4100D-6F1D-4E67-8779-F795A3AD0C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F8965E-1E24-4B2A-B173-898514EC23C6}">
  <ds:schemaRefs>
    <ds:schemaRef ds:uri="d725cb69-c3e2-4a64-9884-4a228b0c258d"/>
    <ds:schemaRef ds:uri="f98ff29a-25d9-4b64-a6ea-f458bf2312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50F2F2C-6655-4082-9B00-76AA30C6CF7C}">
  <ds:schemaRefs>
    <ds:schemaRef ds:uri="d725cb69-c3e2-4a64-9884-4a228b0c258d"/>
    <ds:schemaRef ds:uri="f98ff29a-25d9-4b64-a6ea-f458bf2312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</TotalTime>
  <Words>2276</Words>
  <Application>Microsoft Office PowerPoint</Application>
  <PresentationFormat>Custom</PresentationFormat>
  <Paragraphs>543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AauxPro OT</vt:lpstr>
      <vt:lpstr>AauxProOT-MediumItalicOSF</vt:lpstr>
      <vt:lpstr>Arial</vt:lpstr>
      <vt:lpstr>Calibri</vt:lpstr>
      <vt:lpstr>Calibri Light</vt:lpstr>
      <vt:lpstr>Helvetica Neue</vt:lpstr>
      <vt:lpstr>Helvetica Neue Medium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ARAUCO - Corporate Presentation</dc:title>
  <dc:creator>Rosario Eugenia Montecinos Zuñiga</dc:creator>
  <cp:lastModifiedBy>Elias Ortega Hernandez</cp:lastModifiedBy>
  <cp:revision>3</cp:revision>
  <cp:lastPrinted>2022-08-25T12:59:36Z</cp:lastPrinted>
  <dcterms:created xsi:type="dcterms:W3CDTF">2019-04-17T14:04:27Z</dcterms:created>
  <dcterms:modified xsi:type="dcterms:W3CDTF">2022-08-31T17:40:04Z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2019-04-16T00:00:00Z</vt:filetime>
  </property>
  <property fmtid="{D5CDD505-2E9C-101B-9397-08002B2CF9AE}" pid="3" name="Creator">
    <vt:lpwstr>Adobe Illustrator CC 22.1 (Macintosh)</vt:lpwstr>
  </property>
  <property fmtid="{D5CDD505-2E9C-101B-9397-08002B2CF9AE}" pid="4" name="LastSaved">
    <vt:filetime>2019-04-17T00:00:00Z</vt:filetime>
  </property>
  <property fmtid="{D5CDD505-2E9C-101B-9397-08002B2CF9AE}" pid="5" name="ContentTypeId">
    <vt:lpwstr>0x010100A465F613BB98E24EAB7048FE95175703</vt:lpwstr>
  </property>
  <property fmtid="{D5CDD505-2E9C-101B-9397-08002B2CF9AE}" pid="6" name="MediaServiceImageTags">
    <vt:lpwstr/>
  </property>
</Properties>
</file>